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fntdata" ContentType="application/x-fontdata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942" r:id="rId1"/>
  </p:sldMasterIdLst>
  <p:notesMasterIdLst>
    <p:notesMasterId r:id="rId10"/>
  </p:notesMasterIdLst>
  <p:handoutMasterIdLst>
    <p:handoutMasterId r:id="rId11"/>
  </p:handoutMasterIdLst>
  <p:sldIdLst>
    <p:sldId id="262" r:id="rId2"/>
    <p:sldId id="282" r:id="rId3"/>
    <p:sldId id="263" r:id="rId4"/>
    <p:sldId id="285" r:id="rId5"/>
    <p:sldId id="281" r:id="rId6"/>
    <p:sldId id="291" r:id="rId7"/>
    <p:sldId id="279" r:id="rId8"/>
    <p:sldId id="278" r:id="rId9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Sansa Slab Pro SemiBold" panose="02000603080000020004" charset="0"/>
      <p:bold r:id="rId16"/>
      <p:boldItalic r:id="rId17"/>
    </p:embeddedFont>
  </p:embeddedFontLst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howGuides="1">
      <p:cViewPr varScale="1">
        <p:scale>
          <a:sx n="86" d="100"/>
          <a:sy n="86" d="100"/>
        </p:scale>
        <p:origin x="1382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125" d="100"/>
          <a:sy n="125" d="100"/>
        </p:scale>
        <p:origin x="407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24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customXml" Target="../customXml/item1.xml"/><Relationship Id="rId10" Type="http://schemas.openxmlformats.org/officeDocument/2006/relationships/notesMaster" Target="notesMasters/notesMaster1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usan Osterop" userId="f5b5aefe-5aa7-4603-b0bd-fd1b9be5565d" providerId="ADAL" clId="{FB7D1173-4EF3-4A67-9C53-53415C1F8334}"/>
    <pc:docChg chg="modSld">
      <pc:chgData name="Susan Osterop" userId="f5b5aefe-5aa7-4603-b0bd-fd1b9be5565d" providerId="ADAL" clId="{FB7D1173-4EF3-4A67-9C53-53415C1F8334}" dt="2020-11-24T14:05:58.192" v="1" actId="14100"/>
      <pc:docMkLst>
        <pc:docMk/>
      </pc:docMkLst>
      <pc:sldChg chg="modSp mod">
        <pc:chgData name="Susan Osterop" userId="f5b5aefe-5aa7-4603-b0bd-fd1b9be5565d" providerId="ADAL" clId="{FB7D1173-4EF3-4A67-9C53-53415C1F8334}" dt="2020-11-24T14:05:58.192" v="1" actId="14100"/>
        <pc:sldMkLst>
          <pc:docMk/>
          <pc:sldMk cId="3582036457" sldId="285"/>
        </pc:sldMkLst>
        <pc:picChg chg="mod">
          <ac:chgData name="Susan Osterop" userId="f5b5aefe-5aa7-4603-b0bd-fd1b9be5565d" providerId="ADAL" clId="{FB7D1173-4EF3-4A67-9C53-53415C1F8334}" dt="2020-11-24T14:05:58.192" v="1" actId="14100"/>
          <ac:picMkLst>
            <pc:docMk/>
            <pc:sldMk cId="3582036457" sldId="285"/>
            <ac:picMk id="11" creationId="{B372AC83-882B-439B-8AB5-4BD5086B610D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14C0FE-73E1-40F4-8D72-FBEF40DCD416}" type="datetimeFigureOut">
              <a:rPr lang="nl-NL" smtClean="0"/>
              <a:t>24-11-2020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A8ACC3-CC4B-41C2-B6C5-902DA448174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67516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A556E6-02A0-40EE-AEDC-57BD13093411}" type="datetimeFigureOut">
              <a:rPr lang="nl-NL" smtClean="0"/>
              <a:t>24-11-2020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C0629C-8ACA-4AB8-A033-255290AF7CC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807879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pagin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tekst 7"/>
          <p:cNvSpPr>
            <a:spLocks noGrp="1"/>
          </p:cNvSpPr>
          <p:nvPr>
            <p:ph type="body" sz="quarter" idx="10" hasCustomPrompt="1"/>
          </p:nvPr>
        </p:nvSpPr>
        <p:spPr>
          <a:xfrm>
            <a:off x="971550" y="4149725"/>
            <a:ext cx="7200900" cy="2159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l-NL" dirty="0"/>
              <a:t>ondertitel</a:t>
            </a:r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1" hasCustomPrompt="1"/>
          </p:nvPr>
        </p:nvSpPr>
        <p:spPr>
          <a:xfrm>
            <a:off x="971550" y="2349500"/>
            <a:ext cx="7200900" cy="180022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6000">
                <a:solidFill>
                  <a:schemeClr val="bg1"/>
                </a:solidFill>
                <a:latin typeface="Sansa Slab Pro SemiBold" panose="02000603080000020004" pitchFamily="50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l-NL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570591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 met een kolo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voettekst 7"/>
          <p:cNvSpPr txBox="1">
            <a:spLocks/>
          </p:cNvSpPr>
          <p:nvPr userDrawn="1"/>
        </p:nvSpPr>
        <p:spPr>
          <a:xfrm>
            <a:off x="252000" y="6309000"/>
            <a:ext cx="720000" cy="41247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nl-NL"/>
            </a:defPPr>
            <a:lvl1pPr marL="0" algn="l" defTabSz="914400" rtl="0" eaLnBrk="1" latinLnBrk="0" hangingPunct="1">
              <a:defRPr sz="8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DEDCE6-86A8-4870-B7F7-CA0B6BC2494C}" type="slidenum">
              <a:rPr lang="nl-NL" sz="800" smtClean="0">
                <a:solidFill>
                  <a:schemeClr val="bg1"/>
                </a:solidFill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lang="nl-NL" sz="800" dirty="0">
              <a:solidFill>
                <a:schemeClr val="bg1"/>
              </a:solidFill>
            </a:endParaRPr>
          </a:p>
        </p:txBody>
      </p:sp>
      <p:sp>
        <p:nvSpPr>
          <p:cNvPr id="12" name="Rechthoek 11"/>
          <p:cNvSpPr/>
          <p:nvPr userDrawn="1"/>
        </p:nvSpPr>
        <p:spPr>
          <a:xfrm>
            <a:off x="7452001" y="6309000"/>
            <a:ext cx="1440000" cy="359999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/>
          <a:p>
            <a:pPr algn="r"/>
            <a:fld id="{F23C1EEA-671B-405A-B4FF-C3DB24B1D367}" type="datetime4">
              <a:rPr lang="nl-NL" sz="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24 november 2020</a:t>
            </a:fld>
            <a:endParaRPr lang="nl-NL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0"/>
          </p:nvPr>
        </p:nvSpPr>
        <p:spPr>
          <a:xfrm>
            <a:off x="972000" y="6309000"/>
            <a:ext cx="3600000" cy="412475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8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 dirty="0"/>
              <a:t>Presentatietitel</a:t>
            </a:r>
          </a:p>
        </p:txBody>
      </p:sp>
      <p:sp>
        <p:nvSpPr>
          <p:cNvPr id="16" name="Tijdelijke aanduiding voor tekst 15"/>
          <p:cNvSpPr>
            <a:spLocks noGrp="1"/>
          </p:cNvSpPr>
          <p:nvPr>
            <p:ph type="body" sz="quarter" idx="11" hasCustomPrompt="1"/>
          </p:nvPr>
        </p:nvSpPr>
        <p:spPr>
          <a:xfrm>
            <a:off x="971550" y="1628775"/>
            <a:ext cx="7200900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tx1"/>
                </a:solidFill>
                <a:latin typeface="Sansa Slab Pro SemiBold" panose="02000603080000020004" pitchFamily="50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l-NL" dirty="0"/>
              <a:t>Dia met een kolom</a:t>
            </a:r>
          </a:p>
        </p:txBody>
      </p:sp>
      <p:sp>
        <p:nvSpPr>
          <p:cNvPr id="18" name="Tijdelijke aanduiding voor tekst 17"/>
          <p:cNvSpPr>
            <a:spLocks noGrp="1"/>
          </p:cNvSpPr>
          <p:nvPr>
            <p:ph type="body" sz="quarter" idx="12" hasCustomPrompt="1"/>
          </p:nvPr>
        </p:nvSpPr>
        <p:spPr>
          <a:xfrm>
            <a:off x="971550" y="2349500"/>
            <a:ext cx="7200900" cy="39592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700"/>
              </a:lnSpc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, </a:t>
            </a:r>
            <a:r>
              <a:rPr lang="nl-NL" dirty="0" err="1"/>
              <a:t>consectetur</a:t>
            </a:r>
            <a:r>
              <a:rPr lang="nl-NL" dirty="0"/>
              <a:t> </a:t>
            </a:r>
            <a:r>
              <a:rPr lang="nl-NL" dirty="0" err="1"/>
              <a:t>adipiscing</a:t>
            </a:r>
            <a:r>
              <a:rPr lang="nl-NL" dirty="0"/>
              <a:t> </a:t>
            </a:r>
            <a:r>
              <a:rPr lang="nl-NL" dirty="0" err="1"/>
              <a:t>elit</a:t>
            </a:r>
            <a:r>
              <a:rPr lang="nl-NL" dirty="0"/>
              <a:t>, </a:t>
            </a:r>
            <a:r>
              <a:rPr lang="nl-NL" dirty="0" err="1"/>
              <a:t>sed</a:t>
            </a:r>
            <a:r>
              <a:rPr lang="nl-NL" dirty="0"/>
              <a:t> do </a:t>
            </a:r>
            <a:r>
              <a:rPr lang="nl-NL" dirty="0" err="1"/>
              <a:t>eiusmod</a:t>
            </a:r>
            <a:r>
              <a:rPr lang="nl-NL" dirty="0"/>
              <a:t> </a:t>
            </a:r>
            <a:r>
              <a:rPr lang="nl-NL" dirty="0" err="1"/>
              <a:t>tempor</a:t>
            </a:r>
            <a:r>
              <a:rPr lang="nl-NL" dirty="0"/>
              <a:t> </a:t>
            </a:r>
            <a:r>
              <a:rPr lang="nl-NL" dirty="0" err="1"/>
              <a:t>incididunt</a:t>
            </a:r>
            <a:r>
              <a:rPr lang="nl-NL" dirty="0"/>
              <a:t> ut </a:t>
            </a:r>
            <a:r>
              <a:rPr lang="nl-NL" dirty="0" err="1"/>
              <a:t>labore</a:t>
            </a:r>
            <a:r>
              <a:rPr lang="nl-NL" dirty="0"/>
              <a:t> et </a:t>
            </a:r>
            <a:r>
              <a:rPr lang="nl-NL" dirty="0" err="1"/>
              <a:t>dolore</a:t>
            </a:r>
            <a:r>
              <a:rPr lang="nl-NL" dirty="0"/>
              <a:t> magna </a:t>
            </a:r>
            <a:r>
              <a:rPr lang="nl-NL" dirty="0" err="1"/>
              <a:t>aliqua</a:t>
            </a:r>
            <a:r>
              <a:rPr lang="nl-NL" dirty="0"/>
              <a:t>. Ut </a:t>
            </a:r>
            <a:r>
              <a:rPr lang="nl-NL" dirty="0" err="1"/>
              <a:t>enim</a:t>
            </a:r>
            <a:r>
              <a:rPr lang="nl-NL" dirty="0"/>
              <a:t> ad </a:t>
            </a:r>
            <a:r>
              <a:rPr lang="nl-NL" dirty="0" err="1"/>
              <a:t>minim</a:t>
            </a:r>
            <a:r>
              <a:rPr lang="nl-NL" dirty="0"/>
              <a:t> </a:t>
            </a:r>
            <a:r>
              <a:rPr lang="nl-NL" dirty="0" err="1"/>
              <a:t>veniam</a:t>
            </a:r>
            <a:r>
              <a:rPr lang="nl-NL" dirty="0"/>
              <a:t>, </a:t>
            </a:r>
            <a:r>
              <a:rPr lang="nl-NL" dirty="0" err="1"/>
              <a:t>quis</a:t>
            </a:r>
            <a:r>
              <a:rPr lang="nl-NL" dirty="0"/>
              <a:t> </a:t>
            </a:r>
            <a:r>
              <a:rPr lang="nl-NL" dirty="0" err="1"/>
              <a:t>nostrud</a:t>
            </a:r>
            <a:r>
              <a:rPr lang="nl-NL" dirty="0"/>
              <a:t> </a:t>
            </a:r>
            <a:r>
              <a:rPr lang="nl-NL" dirty="0" err="1"/>
              <a:t>exercitation</a:t>
            </a:r>
            <a:r>
              <a:rPr lang="nl-NL" dirty="0"/>
              <a:t> </a:t>
            </a:r>
            <a:r>
              <a:rPr lang="nl-NL" dirty="0" err="1"/>
              <a:t>ullamco</a:t>
            </a:r>
            <a:r>
              <a:rPr lang="nl-NL" dirty="0"/>
              <a:t> </a:t>
            </a:r>
            <a:r>
              <a:rPr lang="nl-NL" dirty="0" err="1"/>
              <a:t>laboris</a:t>
            </a:r>
            <a:r>
              <a:rPr lang="nl-NL" dirty="0"/>
              <a:t> </a:t>
            </a:r>
            <a:r>
              <a:rPr lang="nl-NL" dirty="0" err="1"/>
              <a:t>nisi</a:t>
            </a:r>
            <a:r>
              <a:rPr lang="nl-NL" dirty="0"/>
              <a:t> ut </a:t>
            </a:r>
            <a:r>
              <a:rPr lang="nl-NL" dirty="0" err="1"/>
              <a:t>aliquip</a:t>
            </a:r>
            <a:r>
              <a:rPr lang="nl-NL" dirty="0"/>
              <a:t> ex </a:t>
            </a:r>
            <a:r>
              <a:rPr lang="nl-NL" dirty="0" err="1"/>
              <a:t>ea</a:t>
            </a:r>
            <a:r>
              <a:rPr lang="nl-NL" dirty="0"/>
              <a:t> commodo </a:t>
            </a:r>
            <a:r>
              <a:rPr lang="nl-NL" dirty="0" err="1"/>
              <a:t>consequat</a:t>
            </a:r>
            <a:r>
              <a:rPr lang="nl-NL" dirty="0"/>
              <a:t>. Duis </a:t>
            </a:r>
            <a:r>
              <a:rPr lang="nl-NL" dirty="0" err="1"/>
              <a:t>aute</a:t>
            </a:r>
            <a:r>
              <a:rPr lang="nl-NL" dirty="0"/>
              <a:t> </a:t>
            </a:r>
            <a:r>
              <a:rPr lang="nl-NL" dirty="0" err="1"/>
              <a:t>irure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in </a:t>
            </a:r>
            <a:r>
              <a:rPr lang="nl-NL" dirty="0" err="1"/>
              <a:t>reprehenderit</a:t>
            </a:r>
            <a:r>
              <a:rPr lang="nl-NL" dirty="0"/>
              <a:t> in </a:t>
            </a:r>
            <a:r>
              <a:rPr lang="nl-NL" dirty="0" err="1"/>
              <a:t>voluptate</a:t>
            </a:r>
            <a:r>
              <a:rPr lang="nl-NL" dirty="0"/>
              <a:t> </a:t>
            </a:r>
            <a:r>
              <a:rPr lang="nl-NL" dirty="0" err="1"/>
              <a:t>velit</a:t>
            </a:r>
            <a:r>
              <a:rPr lang="nl-NL" dirty="0"/>
              <a:t> </a:t>
            </a:r>
            <a:r>
              <a:rPr lang="nl-NL" dirty="0" err="1"/>
              <a:t>esse</a:t>
            </a:r>
            <a:r>
              <a:rPr lang="nl-NL" dirty="0"/>
              <a:t> </a:t>
            </a:r>
            <a:r>
              <a:rPr lang="nl-NL" dirty="0" err="1"/>
              <a:t>cillum</a:t>
            </a:r>
            <a:r>
              <a:rPr lang="nl-NL" dirty="0"/>
              <a:t> </a:t>
            </a:r>
            <a:r>
              <a:rPr lang="nl-NL" dirty="0" err="1"/>
              <a:t>dolore</a:t>
            </a:r>
            <a:r>
              <a:rPr lang="nl-NL" dirty="0"/>
              <a:t> </a:t>
            </a:r>
            <a:r>
              <a:rPr lang="nl-NL" dirty="0" err="1"/>
              <a:t>eu</a:t>
            </a:r>
            <a:r>
              <a:rPr lang="nl-NL" dirty="0"/>
              <a:t> </a:t>
            </a:r>
            <a:r>
              <a:rPr lang="nl-NL" dirty="0" err="1"/>
              <a:t>fugiat</a:t>
            </a:r>
            <a:r>
              <a:rPr lang="nl-NL" dirty="0"/>
              <a:t> </a:t>
            </a:r>
            <a:r>
              <a:rPr lang="nl-NL" dirty="0" err="1"/>
              <a:t>nulla</a:t>
            </a:r>
            <a:r>
              <a:rPr lang="nl-NL" dirty="0"/>
              <a:t> </a:t>
            </a:r>
            <a:r>
              <a:rPr lang="nl-NL" dirty="0" err="1"/>
              <a:t>pariatur</a:t>
            </a:r>
            <a:r>
              <a:rPr lang="nl-NL" dirty="0"/>
              <a:t>. </a:t>
            </a:r>
            <a:r>
              <a:rPr lang="nl-NL" dirty="0" err="1"/>
              <a:t>Excepteur</a:t>
            </a:r>
            <a:r>
              <a:rPr lang="nl-NL" dirty="0"/>
              <a:t> sint </a:t>
            </a:r>
            <a:r>
              <a:rPr lang="nl-NL" dirty="0" err="1"/>
              <a:t>occaecat</a:t>
            </a:r>
            <a:r>
              <a:rPr lang="nl-NL" dirty="0"/>
              <a:t> </a:t>
            </a:r>
            <a:r>
              <a:rPr lang="nl-NL" dirty="0" err="1"/>
              <a:t>cupidatat</a:t>
            </a:r>
            <a:r>
              <a:rPr lang="nl-NL" dirty="0"/>
              <a:t> non </a:t>
            </a:r>
            <a:r>
              <a:rPr lang="nl-NL" dirty="0" err="1"/>
              <a:t>proident</a:t>
            </a:r>
            <a:r>
              <a:rPr lang="nl-NL" dirty="0"/>
              <a:t>, </a:t>
            </a:r>
            <a:r>
              <a:rPr lang="nl-NL" dirty="0" err="1"/>
              <a:t>sunt</a:t>
            </a:r>
            <a:r>
              <a:rPr lang="nl-NL" dirty="0"/>
              <a:t> in culpa </a:t>
            </a:r>
            <a:r>
              <a:rPr lang="nl-NL" dirty="0" err="1"/>
              <a:t>qui</a:t>
            </a:r>
            <a:r>
              <a:rPr lang="nl-NL" dirty="0"/>
              <a:t> officia </a:t>
            </a:r>
            <a:r>
              <a:rPr lang="nl-NL" dirty="0" err="1"/>
              <a:t>deserunt</a:t>
            </a:r>
            <a:r>
              <a:rPr lang="nl-NL" dirty="0"/>
              <a:t> </a:t>
            </a:r>
            <a:r>
              <a:rPr lang="nl-NL" dirty="0" err="1"/>
              <a:t>mollit</a:t>
            </a:r>
            <a:r>
              <a:rPr lang="nl-NL" dirty="0"/>
              <a:t> </a:t>
            </a:r>
            <a:r>
              <a:rPr lang="nl-NL" dirty="0" err="1"/>
              <a:t>anim</a:t>
            </a:r>
            <a:r>
              <a:rPr lang="nl-NL" dirty="0"/>
              <a:t> </a:t>
            </a:r>
            <a:r>
              <a:rPr lang="nl-NL" dirty="0" err="1"/>
              <a:t>id</a:t>
            </a:r>
            <a:r>
              <a:rPr lang="nl-NL" dirty="0"/>
              <a:t> </a:t>
            </a:r>
            <a:r>
              <a:rPr lang="nl-NL" dirty="0" err="1"/>
              <a:t>est</a:t>
            </a:r>
            <a:r>
              <a:rPr lang="nl-NL" dirty="0"/>
              <a:t> </a:t>
            </a:r>
            <a:r>
              <a:rPr lang="nl-NL" dirty="0" err="1"/>
              <a:t>laborum</a:t>
            </a:r>
            <a:r>
              <a:rPr lang="nl-NL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48809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 met twee kolomm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voettekst 7"/>
          <p:cNvSpPr txBox="1">
            <a:spLocks/>
          </p:cNvSpPr>
          <p:nvPr userDrawn="1"/>
        </p:nvSpPr>
        <p:spPr>
          <a:xfrm>
            <a:off x="252000" y="6309000"/>
            <a:ext cx="720000" cy="41247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nl-NL"/>
            </a:defPPr>
            <a:lvl1pPr marL="0" algn="l" defTabSz="914400" rtl="0" eaLnBrk="1" latinLnBrk="0" hangingPunct="1">
              <a:defRPr sz="8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DEDCE6-86A8-4870-B7F7-CA0B6BC2494C}" type="slidenum">
              <a:rPr lang="nl-NL" sz="800" smtClean="0">
                <a:solidFill>
                  <a:schemeClr val="accent2"/>
                </a:solidFill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lang="nl-NL" sz="800" dirty="0">
              <a:solidFill>
                <a:schemeClr val="accent2"/>
              </a:solidFill>
            </a:endParaRPr>
          </a:p>
        </p:txBody>
      </p:sp>
      <p:sp>
        <p:nvSpPr>
          <p:cNvPr id="12" name="Rechthoek 11"/>
          <p:cNvSpPr/>
          <p:nvPr userDrawn="1"/>
        </p:nvSpPr>
        <p:spPr>
          <a:xfrm>
            <a:off x="7452001" y="6309000"/>
            <a:ext cx="1440000" cy="359999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/>
          <a:p>
            <a:pPr algn="r"/>
            <a:fld id="{F23C1EEA-671B-405A-B4FF-C3DB24B1D367}" type="datetime4">
              <a:rPr lang="nl-NL" sz="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24 november 2020</a:t>
            </a:fld>
            <a:endParaRPr lang="nl-NL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0"/>
          </p:nvPr>
        </p:nvSpPr>
        <p:spPr>
          <a:xfrm>
            <a:off x="972000" y="6309000"/>
            <a:ext cx="3600000" cy="412475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8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 dirty="0"/>
              <a:t>Presentatietitel</a:t>
            </a:r>
          </a:p>
        </p:txBody>
      </p:sp>
      <p:sp>
        <p:nvSpPr>
          <p:cNvPr id="16" name="Tijdelijke aanduiding voor tekst 15"/>
          <p:cNvSpPr>
            <a:spLocks noGrp="1"/>
          </p:cNvSpPr>
          <p:nvPr>
            <p:ph type="body" sz="quarter" idx="11" hasCustomPrompt="1"/>
          </p:nvPr>
        </p:nvSpPr>
        <p:spPr>
          <a:xfrm>
            <a:off x="971550" y="1628775"/>
            <a:ext cx="7200900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tx1"/>
                </a:solidFill>
                <a:latin typeface="Sansa Slab Pro SemiBold" panose="02000603080000020004" pitchFamily="50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l-NL" dirty="0"/>
              <a:t>Dia met twee kolommen</a:t>
            </a:r>
          </a:p>
        </p:txBody>
      </p:sp>
      <p:sp>
        <p:nvSpPr>
          <p:cNvPr id="18" name="Tijdelijke aanduiding voor tekst 17"/>
          <p:cNvSpPr>
            <a:spLocks noGrp="1"/>
          </p:cNvSpPr>
          <p:nvPr>
            <p:ph type="body" sz="quarter" idx="12" hasCustomPrompt="1"/>
          </p:nvPr>
        </p:nvSpPr>
        <p:spPr>
          <a:xfrm>
            <a:off x="971550" y="2349500"/>
            <a:ext cx="3600450" cy="3959225"/>
          </a:xfrm>
          <a:prstGeom prst="rect">
            <a:avLst/>
          </a:prstGeom>
        </p:spPr>
        <p:txBody>
          <a:bodyPr lIns="0" tIns="0" rIns="360000" bIns="0"/>
          <a:lstStyle>
            <a:lvl1pPr marL="0" indent="0">
              <a:lnSpc>
                <a:spcPts val="2700"/>
              </a:lnSpc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, </a:t>
            </a:r>
            <a:r>
              <a:rPr lang="nl-NL" dirty="0" err="1"/>
              <a:t>consectetur</a:t>
            </a:r>
            <a:r>
              <a:rPr lang="nl-NL" dirty="0"/>
              <a:t> </a:t>
            </a:r>
            <a:r>
              <a:rPr lang="nl-NL" dirty="0" err="1"/>
              <a:t>adipiscing</a:t>
            </a:r>
            <a:r>
              <a:rPr lang="nl-NL" dirty="0"/>
              <a:t> </a:t>
            </a:r>
            <a:r>
              <a:rPr lang="nl-NL" dirty="0" err="1"/>
              <a:t>elit</a:t>
            </a:r>
            <a:r>
              <a:rPr lang="nl-NL" dirty="0"/>
              <a:t>, </a:t>
            </a:r>
            <a:r>
              <a:rPr lang="nl-NL" dirty="0" err="1"/>
              <a:t>sed</a:t>
            </a:r>
            <a:r>
              <a:rPr lang="nl-NL" dirty="0"/>
              <a:t> do </a:t>
            </a:r>
            <a:r>
              <a:rPr lang="nl-NL" dirty="0" err="1"/>
              <a:t>eiusmod</a:t>
            </a:r>
            <a:r>
              <a:rPr lang="nl-NL" dirty="0"/>
              <a:t> </a:t>
            </a:r>
            <a:r>
              <a:rPr lang="nl-NL" dirty="0" err="1"/>
              <a:t>tempor</a:t>
            </a:r>
            <a:r>
              <a:rPr lang="nl-NL" dirty="0"/>
              <a:t> </a:t>
            </a:r>
            <a:r>
              <a:rPr lang="nl-NL" dirty="0" err="1"/>
              <a:t>incididunt</a:t>
            </a:r>
            <a:r>
              <a:rPr lang="nl-NL" dirty="0"/>
              <a:t> ut </a:t>
            </a:r>
            <a:r>
              <a:rPr lang="nl-NL" dirty="0" err="1"/>
              <a:t>labore</a:t>
            </a:r>
            <a:r>
              <a:rPr lang="nl-NL" dirty="0"/>
              <a:t> et </a:t>
            </a:r>
            <a:r>
              <a:rPr lang="nl-NL" dirty="0" err="1"/>
              <a:t>dolore</a:t>
            </a:r>
            <a:r>
              <a:rPr lang="nl-NL" dirty="0"/>
              <a:t> magna </a:t>
            </a:r>
            <a:r>
              <a:rPr lang="nl-NL" dirty="0" err="1"/>
              <a:t>aliqua</a:t>
            </a:r>
            <a:r>
              <a:rPr lang="nl-NL" dirty="0"/>
              <a:t>. Ut </a:t>
            </a:r>
            <a:r>
              <a:rPr lang="nl-NL" dirty="0" err="1"/>
              <a:t>enim</a:t>
            </a:r>
            <a:r>
              <a:rPr lang="nl-NL" dirty="0"/>
              <a:t> ad </a:t>
            </a:r>
            <a:r>
              <a:rPr lang="nl-NL" dirty="0" err="1"/>
              <a:t>minim</a:t>
            </a:r>
            <a:r>
              <a:rPr lang="nl-NL" dirty="0"/>
              <a:t> </a:t>
            </a:r>
            <a:r>
              <a:rPr lang="nl-NL" dirty="0" err="1"/>
              <a:t>veniam</a:t>
            </a:r>
            <a:r>
              <a:rPr lang="nl-NL" dirty="0"/>
              <a:t>, </a:t>
            </a:r>
            <a:r>
              <a:rPr lang="nl-NL" dirty="0" err="1"/>
              <a:t>quis</a:t>
            </a:r>
            <a:r>
              <a:rPr lang="nl-NL" dirty="0"/>
              <a:t> </a:t>
            </a:r>
            <a:r>
              <a:rPr lang="nl-NL" dirty="0" err="1"/>
              <a:t>nostrud</a:t>
            </a:r>
            <a:r>
              <a:rPr lang="nl-NL" dirty="0"/>
              <a:t> </a:t>
            </a:r>
            <a:r>
              <a:rPr lang="nl-NL" dirty="0" err="1"/>
              <a:t>exercitation</a:t>
            </a:r>
            <a:r>
              <a:rPr lang="nl-NL" dirty="0"/>
              <a:t> </a:t>
            </a:r>
            <a:r>
              <a:rPr lang="nl-NL" dirty="0" err="1"/>
              <a:t>ullamco</a:t>
            </a:r>
            <a:r>
              <a:rPr lang="nl-NL" dirty="0"/>
              <a:t> </a:t>
            </a:r>
            <a:r>
              <a:rPr lang="nl-NL" dirty="0" err="1"/>
              <a:t>laboris</a:t>
            </a:r>
            <a:r>
              <a:rPr lang="nl-NL" dirty="0"/>
              <a:t> </a:t>
            </a:r>
            <a:r>
              <a:rPr lang="nl-NL" dirty="0" err="1"/>
              <a:t>nisi</a:t>
            </a:r>
            <a:r>
              <a:rPr lang="nl-NL" dirty="0"/>
              <a:t> ut </a:t>
            </a:r>
            <a:r>
              <a:rPr lang="nl-NL" dirty="0" err="1"/>
              <a:t>aliquip</a:t>
            </a:r>
            <a:r>
              <a:rPr lang="nl-NL" dirty="0"/>
              <a:t> ex </a:t>
            </a:r>
            <a:r>
              <a:rPr lang="nl-NL" dirty="0" err="1"/>
              <a:t>ea</a:t>
            </a:r>
            <a:r>
              <a:rPr lang="nl-NL" dirty="0"/>
              <a:t> commodo </a:t>
            </a:r>
            <a:r>
              <a:rPr lang="nl-NL" dirty="0" err="1"/>
              <a:t>consequat</a:t>
            </a:r>
            <a:r>
              <a:rPr lang="nl-NL" dirty="0"/>
              <a:t>.</a:t>
            </a:r>
          </a:p>
        </p:txBody>
      </p:sp>
      <p:sp>
        <p:nvSpPr>
          <p:cNvPr id="7" name="Tijdelijke aanduiding voor tekst 17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0" y="2349225"/>
            <a:ext cx="3600449" cy="39595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700"/>
              </a:lnSpc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, </a:t>
            </a:r>
            <a:r>
              <a:rPr lang="nl-NL" dirty="0" err="1"/>
              <a:t>consectetur</a:t>
            </a:r>
            <a:r>
              <a:rPr lang="nl-NL" dirty="0"/>
              <a:t> </a:t>
            </a:r>
            <a:r>
              <a:rPr lang="nl-NL" dirty="0" err="1"/>
              <a:t>adipiscing</a:t>
            </a:r>
            <a:r>
              <a:rPr lang="nl-NL" dirty="0"/>
              <a:t> </a:t>
            </a:r>
            <a:r>
              <a:rPr lang="nl-NL" dirty="0" err="1"/>
              <a:t>elit</a:t>
            </a:r>
            <a:r>
              <a:rPr lang="nl-NL" dirty="0"/>
              <a:t>, </a:t>
            </a:r>
            <a:r>
              <a:rPr lang="nl-NL" dirty="0" err="1"/>
              <a:t>sed</a:t>
            </a:r>
            <a:r>
              <a:rPr lang="nl-NL" dirty="0"/>
              <a:t> do </a:t>
            </a:r>
            <a:r>
              <a:rPr lang="nl-NL" dirty="0" err="1"/>
              <a:t>eiusmod</a:t>
            </a:r>
            <a:r>
              <a:rPr lang="nl-NL" dirty="0"/>
              <a:t> </a:t>
            </a:r>
            <a:r>
              <a:rPr lang="nl-NL" dirty="0" err="1"/>
              <a:t>tempor</a:t>
            </a:r>
            <a:r>
              <a:rPr lang="nl-NL" dirty="0"/>
              <a:t> </a:t>
            </a:r>
            <a:r>
              <a:rPr lang="nl-NL" dirty="0" err="1"/>
              <a:t>incididunt</a:t>
            </a:r>
            <a:r>
              <a:rPr lang="nl-NL" dirty="0"/>
              <a:t> ut </a:t>
            </a:r>
            <a:r>
              <a:rPr lang="nl-NL" dirty="0" err="1"/>
              <a:t>labore</a:t>
            </a:r>
            <a:r>
              <a:rPr lang="nl-NL" dirty="0"/>
              <a:t> et </a:t>
            </a:r>
            <a:r>
              <a:rPr lang="nl-NL" dirty="0" err="1"/>
              <a:t>dolore</a:t>
            </a:r>
            <a:r>
              <a:rPr lang="nl-NL" dirty="0"/>
              <a:t> magna </a:t>
            </a:r>
            <a:r>
              <a:rPr lang="nl-NL" dirty="0" err="1"/>
              <a:t>aliqua</a:t>
            </a:r>
            <a:r>
              <a:rPr lang="nl-NL" dirty="0"/>
              <a:t>. Ut </a:t>
            </a:r>
            <a:r>
              <a:rPr lang="nl-NL" dirty="0" err="1"/>
              <a:t>enim</a:t>
            </a:r>
            <a:r>
              <a:rPr lang="nl-NL" dirty="0"/>
              <a:t> ad </a:t>
            </a:r>
            <a:r>
              <a:rPr lang="nl-NL" dirty="0" err="1"/>
              <a:t>minim</a:t>
            </a:r>
            <a:r>
              <a:rPr lang="nl-NL" dirty="0"/>
              <a:t> </a:t>
            </a:r>
            <a:r>
              <a:rPr lang="nl-NL" dirty="0" err="1"/>
              <a:t>veniam</a:t>
            </a:r>
            <a:r>
              <a:rPr lang="nl-NL" dirty="0"/>
              <a:t>, </a:t>
            </a:r>
            <a:r>
              <a:rPr lang="nl-NL" dirty="0" err="1"/>
              <a:t>quis</a:t>
            </a:r>
            <a:r>
              <a:rPr lang="nl-NL" dirty="0"/>
              <a:t> </a:t>
            </a:r>
            <a:r>
              <a:rPr lang="nl-NL" dirty="0" err="1"/>
              <a:t>nostrud</a:t>
            </a:r>
            <a:r>
              <a:rPr lang="nl-NL" dirty="0"/>
              <a:t> </a:t>
            </a:r>
            <a:r>
              <a:rPr lang="nl-NL" dirty="0" err="1"/>
              <a:t>exercitation</a:t>
            </a:r>
            <a:r>
              <a:rPr lang="nl-NL" dirty="0"/>
              <a:t> </a:t>
            </a:r>
            <a:r>
              <a:rPr lang="nl-NL" dirty="0" err="1"/>
              <a:t>ullamco</a:t>
            </a:r>
            <a:r>
              <a:rPr lang="nl-NL" dirty="0"/>
              <a:t> </a:t>
            </a:r>
            <a:r>
              <a:rPr lang="nl-NL" dirty="0" err="1"/>
              <a:t>laboris</a:t>
            </a:r>
            <a:r>
              <a:rPr lang="nl-NL" dirty="0"/>
              <a:t> </a:t>
            </a:r>
            <a:r>
              <a:rPr lang="nl-NL" dirty="0" err="1"/>
              <a:t>nisi</a:t>
            </a:r>
            <a:r>
              <a:rPr lang="nl-NL" dirty="0"/>
              <a:t> ut </a:t>
            </a:r>
            <a:r>
              <a:rPr lang="nl-NL" dirty="0" err="1"/>
              <a:t>aliquip</a:t>
            </a:r>
            <a:r>
              <a:rPr lang="nl-NL" dirty="0"/>
              <a:t> ex </a:t>
            </a:r>
            <a:r>
              <a:rPr lang="nl-NL" dirty="0" err="1"/>
              <a:t>ea</a:t>
            </a:r>
            <a:r>
              <a:rPr lang="nl-NL" dirty="0"/>
              <a:t> commodo </a:t>
            </a:r>
            <a:r>
              <a:rPr lang="nl-NL" dirty="0" err="1"/>
              <a:t>consequat</a:t>
            </a:r>
            <a:r>
              <a:rPr lang="nl-NL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30322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 met tekst en f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voettekst 7"/>
          <p:cNvSpPr txBox="1">
            <a:spLocks/>
          </p:cNvSpPr>
          <p:nvPr userDrawn="1"/>
        </p:nvSpPr>
        <p:spPr>
          <a:xfrm>
            <a:off x="252000" y="6309000"/>
            <a:ext cx="720000" cy="41247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nl-NL"/>
            </a:defPPr>
            <a:lvl1pPr marL="0" algn="l" defTabSz="914400" rtl="0" eaLnBrk="1" latinLnBrk="0" hangingPunct="1">
              <a:defRPr sz="8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DEDCE6-86A8-4870-B7F7-CA0B6BC2494C}" type="slidenum">
              <a:rPr lang="nl-NL" sz="800" smtClean="0">
                <a:solidFill>
                  <a:schemeClr val="accent2"/>
                </a:solidFill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lang="nl-NL" sz="800" dirty="0">
              <a:solidFill>
                <a:schemeClr val="accent2"/>
              </a:solidFill>
            </a:endParaRPr>
          </a:p>
        </p:txBody>
      </p:sp>
      <p:sp>
        <p:nvSpPr>
          <p:cNvPr id="12" name="Rechthoek 11"/>
          <p:cNvSpPr/>
          <p:nvPr userDrawn="1"/>
        </p:nvSpPr>
        <p:spPr>
          <a:xfrm>
            <a:off x="7452001" y="6309000"/>
            <a:ext cx="1440000" cy="359999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/>
          <a:p>
            <a:pPr algn="r"/>
            <a:fld id="{F23C1EEA-671B-405A-B4FF-C3DB24B1D367}" type="datetime4">
              <a:rPr lang="nl-NL" sz="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24 november 2020</a:t>
            </a:fld>
            <a:endParaRPr lang="nl-NL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0"/>
          </p:nvPr>
        </p:nvSpPr>
        <p:spPr>
          <a:xfrm>
            <a:off x="972000" y="6309000"/>
            <a:ext cx="3600000" cy="412475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8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 dirty="0"/>
              <a:t>Presentatietitel</a:t>
            </a:r>
          </a:p>
        </p:txBody>
      </p:sp>
      <p:sp>
        <p:nvSpPr>
          <p:cNvPr id="16" name="Tijdelijke aanduiding voor tekst 15"/>
          <p:cNvSpPr>
            <a:spLocks noGrp="1"/>
          </p:cNvSpPr>
          <p:nvPr>
            <p:ph type="body" sz="quarter" idx="11" hasCustomPrompt="1"/>
          </p:nvPr>
        </p:nvSpPr>
        <p:spPr>
          <a:xfrm>
            <a:off x="971550" y="1628775"/>
            <a:ext cx="7200900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tx1"/>
                </a:solidFill>
                <a:latin typeface="Sansa Slab Pro SemiBold" panose="02000603080000020004" pitchFamily="50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l-NL" dirty="0"/>
              <a:t>Dia met tekst en foto</a:t>
            </a:r>
          </a:p>
        </p:txBody>
      </p:sp>
      <p:sp>
        <p:nvSpPr>
          <p:cNvPr id="18" name="Tijdelijke aanduiding voor tekst 17"/>
          <p:cNvSpPr>
            <a:spLocks noGrp="1"/>
          </p:cNvSpPr>
          <p:nvPr>
            <p:ph type="body" sz="quarter" idx="12" hasCustomPrompt="1"/>
          </p:nvPr>
        </p:nvSpPr>
        <p:spPr>
          <a:xfrm>
            <a:off x="971550" y="2349500"/>
            <a:ext cx="3600450" cy="3959225"/>
          </a:xfrm>
          <a:prstGeom prst="rect">
            <a:avLst/>
          </a:prstGeom>
        </p:spPr>
        <p:txBody>
          <a:bodyPr lIns="0" tIns="0" rIns="360000" bIns="0"/>
          <a:lstStyle>
            <a:lvl1pPr marL="0" indent="0">
              <a:lnSpc>
                <a:spcPts val="2700"/>
              </a:lnSpc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, </a:t>
            </a:r>
            <a:r>
              <a:rPr lang="nl-NL" dirty="0" err="1"/>
              <a:t>consectetur</a:t>
            </a:r>
            <a:r>
              <a:rPr lang="nl-NL" dirty="0"/>
              <a:t> </a:t>
            </a:r>
            <a:r>
              <a:rPr lang="nl-NL" dirty="0" err="1"/>
              <a:t>adipiscing</a:t>
            </a:r>
            <a:r>
              <a:rPr lang="nl-NL" dirty="0"/>
              <a:t> </a:t>
            </a:r>
            <a:r>
              <a:rPr lang="nl-NL" dirty="0" err="1"/>
              <a:t>elit</a:t>
            </a:r>
            <a:r>
              <a:rPr lang="nl-NL" dirty="0"/>
              <a:t>, </a:t>
            </a:r>
            <a:r>
              <a:rPr lang="nl-NL" dirty="0" err="1"/>
              <a:t>sed</a:t>
            </a:r>
            <a:r>
              <a:rPr lang="nl-NL" dirty="0"/>
              <a:t> do </a:t>
            </a:r>
            <a:r>
              <a:rPr lang="nl-NL" dirty="0" err="1"/>
              <a:t>eiusmod</a:t>
            </a:r>
            <a:r>
              <a:rPr lang="nl-NL" dirty="0"/>
              <a:t> </a:t>
            </a:r>
            <a:r>
              <a:rPr lang="nl-NL" dirty="0" err="1"/>
              <a:t>tempor</a:t>
            </a:r>
            <a:r>
              <a:rPr lang="nl-NL" dirty="0"/>
              <a:t> </a:t>
            </a:r>
            <a:r>
              <a:rPr lang="nl-NL" dirty="0" err="1"/>
              <a:t>incididunt</a:t>
            </a:r>
            <a:r>
              <a:rPr lang="nl-NL" dirty="0"/>
              <a:t> ut </a:t>
            </a:r>
            <a:r>
              <a:rPr lang="nl-NL" dirty="0" err="1"/>
              <a:t>labore</a:t>
            </a:r>
            <a:r>
              <a:rPr lang="nl-NL" dirty="0"/>
              <a:t> et </a:t>
            </a:r>
            <a:r>
              <a:rPr lang="nl-NL" dirty="0" err="1"/>
              <a:t>dolore</a:t>
            </a:r>
            <a:r>
              <a:rPr lang="nl-NL" dirty="0"/>
              <a:t> magna </a:t>
            </a:r>
            <a:r>
              <a:rPr lang="nl-NL" dirty="0" err="1"/>
              <a:t>aliqua</a:t>
            </a:r>
            <a:r>
              <a:rPr lang="nl-NL" dirty="0"/>
              <a:t>. Ut </a:t>
            </a:r>
            <a:r>
              <a:rPr lang="nl-NL" dirty="0" err="1"/>
              <a:t>enim</a:t>
            </a:r>
            <a:r>
              <a:rPr lang="nl-NL" dirty="0"/>
              <a:t> ad </a:t>
            </a:r>
            <a:r>
              <a:rPr lang="nl-NL" dirty="0" err="1"/>
              <a:t>minim</a:t>
            </a:r>
            <a:r>
              <a:rPr lang="nl-NL" dirty="0"/>
              <a:t> </a:t>
            </a:r>
            <a:r>
              <a:rPr lang="nl-NL" dirty="0" err="1"/>
              <a:t>veniam</a:t>
            </a:r>
            <a:r>
              <a:rPr lang="nl-NL" dirty="0"/>
              <a:t>, </a:t>
            </a:r>
            <a:r>
              <a:rPr lang="nl-NL" dirty="0" err="1"/>
              <a:t>quis</a:t>
            </a:r>
            <a:r>
              <a:rPr lang="nl-NL" dirty="0"/>
              <a:t> </a:t>
            </a:r>
            <a:r>
              <a:rPr lang="nl-NL" dirty="0" err="1"/>
              <a:t>nostrud</a:t>
            </a:r>
            <a:r>
              <a:rPr lang="nl-NL" dirty="0"/>
              <a:t> </a:t>
            </a:r>
            <a:r>
              <a:rPr lang="nl-NL" dirty="0" err="1"/>
              <a:t>exercitation</a:t>
            </a:r>
            <a:r>
              <a:rPr lang="nl-NL" dirty="0"/>
              <a:t> </a:t>
            </a:r>
            <a:r>
              <a:rPr lang="nl-NL" dirty="0" err="1"/>
              <a:t>ullamco</a:t>
            </a:r>
            <a:r>
              <a:rPr lang="nl-NL" dirty="0"/>
              <a:t> </a:t>
            </a:r>
            <a:r>
              <a:rPr lang="nl-NL" dirty="0" err="1"/>
              <a:t>laboris</a:t>
            </a:r>
            <a:r>
              <a:rPr lang="nl-NL" dirty="0"/>
              <a:t> </a:t>
            </a:r>
            <a:r>
              <a:rPr lang="nl-NL" dirty="0" err="1"/>
              <a:t>nisi</a:t>
            </a:r>
            <a:r>
              <a:rPr lang="nl-NL" dirty="0"/>
              <a:t> ut </a:t>
            </a:r>
            <a:r>
              <a:rPr lang="nl-NL" dirty="0" err="1"/>
              <a:t>aliquip</a:t>
            </a:r>
            <a:r>
              <a:rPr lang="nl-NL" dirty="0"/>
              <a:t> ex </a:t>
            </a:r>
            <a:r>
              <a:rPr lang="nl-NL" dirty="0" err="1"/>
              <a:t>ea</a:t>
            </a:r>
            <a:r>
              <a:rPr lang="nl-NL" dirty="0"/>
              <a:t> commodo </a:t>
            </a:r>
            <a:r>
              <a:rPr lang="nl-NL" dirty="0" err="1"/>
              <a:t>consequat</a:t>
            </a:r>
            <a:r>
              <a:rPr lang="nl-NL" dirty="0"/>
              <a:t>.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sz="quarter" idx="13"/>
          </p:nvPr>
        </p:nvSpPr>
        <p:spPr>
          <a:xfrm>
            <a:off x="4572000" y="2349500"/>
            <a:ext cx="3600450" cy="3959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80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02506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 met f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voettekst 7"/>
          <p:cNvSpPr txBox="1">
            <a:spLocks/>
          </p:cNvSpPr>
          <p:nvPr userDrawn="1"/>
        </p:nvSpPr>
        <p:spPr>
          <a:xfrm>
            <a:off x="252000" y="6309000"/>
            <a:ext cx="720000" cy="41247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nl-NL"/>
            </a:defPPr>
            <a:lvl1pPr marL="0" algn="l" defTabSz="914400" rtl="0" eaLnBrk="1" latinLnBrk="0" hangingPunct="1">
              <a:defRPr sz="8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DEDCE6-86A8-4870-B7F7-CA0B6BC2494C}" type="slidenum">
              <a:rPr lang="nl-NL" sz="800" smtClean="0">
                <a:solidFill>
                  <a:schemeClr val="bg1"/>
                </a:solidFill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lang="nl-NL" sz="800" dirty="0">
              <a:solidFill>
                <a:schemeClr val="bg1"/>
              </a:solidFill>
            </a:endParaRPr>
          </a:p>
        </p:txBody>
      </p:sp>
      <p:sp>
        <p:nvSpPr>
          <p:cNvPr id="12" name="Rechthoek 11"/>
          <p:cNvSpPr/>
          <p:nvPr userDrawn="1"/>
        </p:nvSpPr>
        <p:spPr>
          <a:xfrm>
            <a:off x="7452001" y="6309000"/>
            <a:ext cx="1440000" cy="359999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/>
          <a:p>
            <a:pPr algn="r"/>
            <a:fld id="{F23C1EEA-671B-405A-B4FF-C3DB24B1D367}" type="datetime4">
              <a:rPr lang="nl-NL" sz="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24 november 2020</a:t>
            </a:fld>
            <a:endParaRPr lang="nl-NL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0"/>
          </p:nvPr>
        </p:nvSpPr>
        <p:spPr>
          <a:xfrm>
            <a:off x="972000" y="6309000"/>
            <a:ext cx="3600000" cy="412475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 dirty="0"/>
              <a:t>Presentatietitel</a:t>
            </a:r>
          </a:p>
        </p:txBody>
      </p:sp>
      <p:sp>
        <p:nvSpPr>
          <p:cNvPr id="16" name="Tijdelijke aanduiding voor tekst 15"/>
          <p:cNvSpPr>
            <a:spLocks noGrp="1"/>
          </p:cNvSpPr>
          <p:nvPr>
            <p:ph type="body" sz="quarter" idx="11" hasCustomPrompt="1"/>
          </p:nvPr>
        </p:nvSpPr>
        <p:spPr>
          <a:xfrm>
            <a:off x="971550" y="1628775"/>
            <a:ext cx="7200900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tx1"/>
                </a:solidFill>
                <a:latin typeface="Sansa Slab Pro SemiBold" panose="02000603080000020004" pitchFamily="50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l-NL" dirty="0"/>
              <a:t>Dia met foto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sz="quarter" idx="13"/>
          </p:nvPr>
        </p:nvSpPr>
        <p:spPr>
          <a:xfrm>
            <a:off x="971550" y="2349500"/>
            <a:ext cx="7200900" cy="3959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80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89761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 met tekst en grafie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voettekst 7"/>
          <p:cNvSpPr txBox="1">
            <a:spLocks/>
          </p:cNvSpPr>
          <p:nvPr userDrawn="1"/>
        </p:nvSpPr>
        <p:spPr>
          <a:xfrm>
            <a:off x="252000" y="6309000"/>
            <a:ext cx="720000" cy="41247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nl-NL"/>
            </a:defPPr>
            <a:lvl1pPr marL="0" algn="l" defTabSz="914400" rtl="0" eaLnBrk="1" latinLnBrk="0" hangingPunct="1">
              <a:defRPr sz="8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DEDCE6-86A8-4870-B7F7-CA0B6BC2494C}" type="slidenum">
              <a:rPr lang="nl-NL" sz="800" smtClean="0">
                <a:solidFill>
                  <a:schemeClr val="accent2"/>
                </a:solidFill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lang="nl-NL" sz="800" dirty="0">
              <a:solidFill>
                <a:schemeClr val="accent2"/>
              </a:solidFill>
            </a:endParaRPr>
          </a:p>
        </p:txBody>
      </p:sp>
      <p:sp>
        <p:nvSpPr>
          <p:cNvPr id="12" name="Rechthoek 11"/>
          <p:cNvSpPr/>
          <p:nvPr userDrawn="1"/>
        </p:nvSpPr>
        <p:spPr>
          <a:xfrm>
            <a:off x="7452001" y="6309000"/>
            <a:ext cx="1440000" cy="359999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/>
          <a:p>
            <a:pPr algn="r"/>
            <a:fld id="{F23C1EEA-671B-405A-B4FF-C3DB24B1D367}" type="datetime4">
              <a:rPr lang="nl-NL" sz="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24 november 2020</a:t>
            </a:fld>
            <a:endParaRPr lang="nl-NL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0"/>
          </p:nvPr>
        </p:nvSpPr>
        <p:spPr>
          <a:xfrm>
            <a:off x="972000" y="6309000"/>
            <a:ext cx="3600000" cy="412475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8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 dirty="0"/>
              <a:t>Presentatietitel</a:t>
            </a:r>
          </a:p>
        </p:txBody>
      </p:sp>
      <p:sp>
        <p:nvSpPr>
          <p:cNvPr id="16" name="Tijdelijke aanduiding voor tekst 15"/>
          <p:cNvSpPr>
            <a:spLocks noGrp="1"/>
          </p:cNvSpPr>
          <p:nvPr>
            <p:ph type="body" sz="quarter" idx="11" hasCustomPrompt="1"/>
          </p:nvPr>
        </p:nvSpPr>
        <p:spPr>
          <a:xfrm>
            <a:off x="971550" y="1628775"/>
            <a:ext cx="7200900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tx1"/>
                </a:solidFill>
                <a:latin typeface="Sansa Slab Pro SemiBold" panose="02000603080000020004" pitchFamily="50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l-NL" dirty="0"/>
              <a:t>Dia met tekst en grafiek</a:t>
            </a:r>
          </a:p>
        </p:txBody>
      </p:sp>
      <p:sp>
        <p:nvSpPr>
          <p:cNvPr id="18" name="Tijdelijke aanduiding voor tekst 17"/>
          <p:cNvSpPr>
            <a:spLocks noGrp="1"/>
          </p:cNvSpPr>
          <p:nvPr>
            <p:ph type="body" sz="quarter" idx="12" hasCustomPrompt="1"/>
          </p:nvPr>
        </p:nvSpPr>
        <p:spPr>
          <a:xfrm>
            <a:off x="971550" y="2349500"/>
            <a:ext cx="3600450" cy="3959225"/>
          </a:xfrm>
          <a:prstGeom prst="rect">
            <a:avLst/>
          </a:prstGeom>
        </p:spPr>
        <p:txBody>
          <a:bodyPr lIns="0" tIns="0" rIns="360000" bIns="0"/>
          <a:lstStyle>
            <a:lvl1pPr marL="0" indent="0">
              <a:lnSpc>
                <a:spcPts val="2700"/>
              </a:lnSpc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, </a:t>
            </a:r>
            <a:r>
              <a:rPr lang="nl-NL" dirty="0" err="1"/>
              <a:t>consectetur</a:t>
            </a:r>
            <a:r>
              <a:rPr lang="nl-NL" dirty="0"/>
              <a:t> </a:t>
            </a:r>
            <a:r>
              <a:rPr lang="nl-NL" dirty="0" err="1"/>
              <a:t>adipiscing</a:t>
            </a:r>
            <a:r>
              <a:rPr lang="nl-NL" dirty="0"/>
              <a:t> </a:t>
            </a:r>
            <a:r>
              <a:rPr lang="nl-NL" dirty="0" err="1"/>
              <a:t>elit</a:t>
            </a:r>
            <a:r>
              <a:rPr lang="nl-NL" dirty="0"/>
              <a:t>, </a:t>
            </a:r>
            <a:r>
              <a:rPr lang="nl-NL" dirty="0" err="1"/>
              <a:t>sed</a:t>
            </a:r>
            <a:r>
              <a:rPr lang="nl-NL" dirty="0"/>
              <a:t> do </a:t>
            </a:r>
            <a:r>
              <a:rPr lang="nl-NL" dirty="0" err="1"/>
              <a:t>eiusmod</a:t>
            </a:r>
            <a:r>
              <a:rPr lang="nl-NL" dirty="0"/>
              <a:t> </a:t>
            </a:r>
            <a:r>
              <a:rPr lang="nl-NL" dirty="0" err="1"/>
              <a:t>tempor</a:t>
            </a:r>
            <a:r>
              <a:rPr lang="nl-NL" dirty="0"/>
              <a:t> </a:t>
            </a:r>
            <a:r>
              <a:rPr lang="nl-NL" dirty="0" err="1"/>
              <a:t>incididunt</a:t>
            </a:r>
            <a:r>
              <a:rPr lang="nl-NL" dirty="0"/>
              <a:t> ut </a:t>
            </a:r>
            <a:r>
              <a:rPr lang="nl-NL" dirty="0" err="1"/>
              <a:t>labore</a:t>
            </a:r>
            <a:r>
              <a:rPr lang="nl-NL" dirty="0"/>
              <a:t> et </a:t>
            </a:r>
            <a:r>
              <a:rPr lang="nl-NL" dirty="0" err="1"/>
              <a:t>dolore</a:t>
            </a:r>
            <a:r>
              <a:rPr lang="nl-NL" dirty="0"/>
              <a:t> magna </a:t>
            </a:r>
            <a:r>
              <a:rPr lang="nl-NL" dirty="0" err="1"/>
              <a:t>aliqua</a:t>
            </a:r>
            <a:r>
              <a:rPr lang="nl-NL" dirty="0"/>
              <a:t>. Ut </a:t>
            </a:r>
            <a:r>
              <a:rPr lang="nl-NL" dirty="0" err="1"/>
              <a:t>enim</a:t>
            </a:r>
            <a:r>
              <a:rPr lang="nl-NL" dirty="0"/>
              <a:t> ad </a:t>
            </a:r>
            <a:r>
              <a:rPr lang="nl-NL" dirty="0" err="1"/>
              <a:t>minim</a:t>
            </a:r>
            <a:r>
              <a:rPr lang="nl-NL" dirty="0"/>
              <a:t> </a:t>
            </a:r>
            <a:r>
              <a:rPr lang="nl-NL" dirty="0" err="1"/>
              <a:t>veniam</a:t>
            </a:r>
            <a:r>
              <a:rPr lang="nl-NL" dirty="0"/>
              <a:t>, </a:t>
            </a:r>
            <a:r>
              <a:rPr lang="nl-NL" dirty="0" err="1"/>
              <a:t>quis</a:t>
            </a:r>
            <a:r>
              <a:rPr lang="nl-NL" dirty="0"/>
              <a:t> </a:t>
            </a:r>
            <a:r>
              <a:rPr lang="nl-NL" dirty="0" err="1"/>
              <a:t>nostrud</a:t>
            </a:r>
            <a:r>
              <a:rPr lang="nl-NL" dirty="0"/>
              <a:t> </a:t>
            </a:r>
            <a:r>
              <a:rPr lang="nl-NL" dirty="0" err="1"/>
              <a:t>exercitation</a:t>
            </a:r>
            <a:r>
              <a:rPr lang="nl-NL" dirty="0"/>
              <a:t> </a:t>
            </a:r>
            <a:r>
              <a:rPr lang="nl-NL" dirty="0" err="1"/>
              <a:t>ullamco</a:t>
            </a:r>
            <a:r>
              <a:rPr lang="nl-NL" dirty="0"/>
              <a:t> </a:t>
            </a:r>
            <a:r>
              <a:rPr lang="nl-NL" dirty="0" err="1"/>
              <a:t>laboris</a:t>
            </a:r>
            <a:r>
              <a:rPr lang="nl-NL" dirty="0"/>
              <a:t> </a:t>
            </a:r>
            <a:r>
              <a:rPr lang="nl-NL" dirty="0" err="1"/>
              <a:t>nisi</a:t>
            </a:r>
            <a:r>
              <a:rPr lang="nl-NL" dirty="0"/>
              <a:t> ut </a:t>
            </a:r>
            <a:r>
              <a:rPr lang="nl-NL" dirty="0" err="1"/>
              <a:t>aliquip</a:t>
            </a:r>
            <a:r>
              <a:rPr lang="nl-NL" dirty="0"/>
              <a:t> ex </a:t>
            </a:r>
            <a:r>
              <a:rPr lang="nl-NL" dirty="0" err="1"/>
              <a:t>ea</a:t>
            </a:r>
            <a:r>
              <a:rPr lang="nl-NL" dirty="0"/>
              <a:t> commodo </a:t>
            </a:r>
            <a:r>
              <a:rPr lang="nl-NL" dirty="0" err="1"/>
              <a:t>consequat</a:t>
            </a:r>
            <a:r>
              <a:rPr lang="nl-NL" dirty="0"/>
              <a:t>.</a:t>
            </a:r>
          </a:p>
        </p:txBody>
      </p:sp>
      <p:sp>
        <p:nvSpPr>
          <p:cNvPr id="4" name="Tijdelijke aanduiding voor grafiek 3"/>
          <p:cNvSpPr>
            <a:spLocks noGrp="1"/>
          </p:cNvSpPr>
          <p:nvPr>
            <p:ph type="chart" sz="quarter" idx="13"/>
          </p:nvPr>
        </p:nvSpPr>
        <p:spPr>
          <a:xfrm>
            <a:off x="4572000" y="2349500"/>
            <a:ext cx="3600450" cy="3959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800" i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Klik op het pictogram als u een grafiek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1597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it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ctrTitle" hasCustomPrompt="1"/>
          </p:nvPr>
        </p:nvSpPr>
        <p:spPr>
          <a:xfrm>
            <a:off x="972001" y="2349000"/>
            <a:ext cx="7200000" cy="180000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ctr">
              <a:defRPr sz="6000">
                <a:solidFill>
                  <a:schemeClr val="bg1"/>
                </a:solidFill>
                <a:latin typeface="Sansa Slab Pro SemiBold" panose="02000603080000020004" pitchFamily="50" charset="0"/>
              </a:defRPr>
            </a:lvl1pPr>
          </a:lstStyle>
          <a:p>
            <a:r>
              <a:rPr lang="nl-NL" dirty="0">
                <a:solidFill>
                  <a:schemeClr val="bg1"/>
                </a:solidFill>
              </a:rPr>
              <a:t>Titel afsluiting</a:t>
            </a:r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" y="5750314"/>
            <a:ext cx="468000" cy="468000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475871"/>
            <a:ext cx="468001" cy="468001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" y="4475871"/>
            <a:ext cx="468000" cy="468000"/>
          </a:xfrm>
          <a:prstGeom prst="rect">
            <a:avLst/>
          </a:prstGeom>
        </p:spPr>
      </p:pic>
      <p:pic>
        <p:nvPicPr>
          <p:cNvPr id="15" name="Afbeelding 1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111474"/>
            <a:ext cx="468001" cy="468001"/>
          </a:xfrm>
          <a:prstGeom prst="rect">
            <a:avLst/>
          </a:prstGeom>
        </p:spPr>
      </p:pic>
      <p:pic>
        <p:nvPicPr>
          <p:cNvPr id="17" name="Afbeelding 1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" y="5117045"/>
            <a:ext cx="468000" cy="468000"/>
          </a:xfrm>
          <a:prstGeom prst="rect">
            <a:avLst/>
          </a:prstGeom>
        </p:spPr>
      </p:pic>
      <p:pic>
        <p:nvPicPr>
          <p:cNvPr id="19" name="Afbeelding 18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747078"/>
            <a:ext cx="468001" cy="468001"/>
          </a:xfrm>
          <a:prstGeom prst="rect">
            <a:avLst/>
          </a:prstGeom>
        </p:spPr>
      </p:pic>
      <p:sp>
        <p:nvSpPr>
          <p:cNvPr id="20" name="Titel 1"/>
          <p:cNvSpPr txBox="1">
            <a:spLocks/>
          </p:cNvSpPr>
          <p:nvPr userDrawn="1"/>
        </p:nvSpPr>
        <p:spPr>
          <a:xfrm>
            <a:off x="1692000" y="4529870"/>
            <a:ext cx="2880000" cy="360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1400" dirty="0">
                <a:solidFill>
                  <a:schemeClr val="bg1"/>
                </a:solidFill>
                <a:latin typeface="Sansa Slab Pro SemiBold" panose="02000603080000020004" pitchFamily="50" charset="0"/>
                <a:cs typeface="Arial" panose="020B0604020202020204" pitchFamily="34" charset="0"/>
              </a:rPr>
              <a:t>010 - 20 10 110</a:t>
            </a:r>
          </a:p>
        </p:txBody>
      </p:sp>
      <p:sp>
        <p:nvSpPr>
          <p:cNvPr id="21" name="Titel 1"/>
          <p:cNvSpPr txBox="1">
            <a:spLocks/>
          </p:cNvSpPr>
          <p:nvPr userDrawn="1"/>
        </p:nvSpPr>
        <p:spPr>
          <a:xfrm>
            <a:off x="1692000" y="5165474"/>
            <a:ext cx="2880000" cy="360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1400" dirty="0">
                <a:solidFill>
                  <a:schemeClr val="bg1"/>
                </a:solidFill>
                <a:latin typeface="Sansa Slab Pro SemiBold" panose="02000603080000020004" pitchFamily="50" charset="0"/>
                <a:cs typeface="Arial" panose="020B0604020202020204" pitchFamily="34" charset="0"/>
              </a:rPr>
              <a:t>centrumvoorjeugdengezin.nl</a:t>
            </a:r>
          </a:p>
        </p:txBody>
      </p:sp>
      <p:sp>
        <p:nvSpPr>
          <p:cNvPr id="22" name="Titel 1"/>
          <p:cNvSpPr txBox="1">
            <a:spLocks/>
          </p:cNvSpPr>
          <p:nvPr userDrawn="1"/>
        </p:nvSpPr>
        <p:spPr>
          <a:xfrm>
            <a:off x="1692001" y="5801078"/>
            <a:ext cx="2880000" cy="360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1400" dirty="0">
                <a:solidFill>
                  <a:schemeClr val="bg1"/>
                </a:solidFill>
                <a:latin typeface="Sansa Slab Pro SemiBold" panose="02000603080000020004" pitchFamily="50" charset="0"/>
                <a:cs typeface="Arial" panose="020B0604020202020204" pitchFamily="34" charset="0"/>
              </a:rPr>
              <a:t>Centrum voor Jeugd en Gezin</a:t>
            </a:r>
          </a:p>
        </p:txBody>
      </p:sp>
      <p:sp>
        <p:nvSpPr>
          <p:cNvPr id="23" name="Titel 1"/>
          <p:cNvSpPr txBox="1">
            <a:spLocks/>
          </p:cNvSpPr>
          <p:nvPr userDrawn="1"/>
        </p:nvSpPr>
        <p:spPr>
          <a:xfrm>
            <a:off x="5292000" y="4529870"/>
            <a:ext cx="2880000" cy="360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1400" dirty="0" err="1">
                <a:solidFill>
                  <a:schemeClr val="bg1"/>
                </a:solidFill>
                <a:latin typeface="Sansa Slab Pro SemiBold" panose="02000603080000020004" pitchFamily="50" charset="0"/>
                <a:cs typeface="Arial" panose="020B0604020202020204" pitchFamily="34" charset="0"/>
              </a:rPr>
              <a:t>centrumvoorjeugdengezin</a:t>
            </a:r>
            <a:r>
              <a:rPr lang="nl-NL" sz="1400" dirty="0">
                <a:solidFill>
                  <a:schemeClr val="bg1"/>
                </a:solidFill>
                <a:latin typeface="Sansa Slab Pro SemiBold" panose="02000603080000020004" pitchFamily="50" charset="0"/>
                <a:cs typeface="Arial" panose="020B0604020202020204" pitchFamily="34" charset="0"/>
              </a:rPr>
              <a:t>_</a:t>
            </a:r>
          </a:p>
        </p:txBody>
      </p:sp>
      <p:sp>
        <p:nvSpPr>
          <p:cNvPr id="24" name="Titel 1"/>
          <p:cNvSpPr txBox="1">
            <a:spLocks/>
          </p:cNvSpPr>
          <p:nvPr userDrawn="1"/>
        </p:nvSpPr>
        <p:spPr>
          <a:xfrm>
            <a:off x="5292000" y="5171249"/>
            <a:ext cx="2880000" cy="360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1400" dirty="0">
                <a:solidFill>
                  <a:schemeClr val="bg1"/>
                </a:solidFill>
                <a:latin typeface="Sansa Slab Pro SemiBold" panose="02000603080000020004" pitchFamily="50" charset="0"/>
                <a:cs typeface="Arial" panose="020B0604020202020204" pitchFamily="34" charset="0"/>
              </a:rPr>
              <a:t>@</a:t>
            </a:r>
            <a:r>
              <a:rPr lang="nl-NL" sz="1400" dirty="0" err="1">
                <a:solidFill>
                  <a:schemeClr val="bg1"/>
                </a:solidFill>
                <a:latin typeface="Sansa Slab Pro SemiBold" panose="02000603080000020004" pitchFamily="50" charset="0"/>
                <a:cs typeface="Arial" panose="020B0604020202020204" pitchFamily="34" charset="0"/>
              </a:rPr>
              <a:t>CJGRijnmond</a:t>
            </a:r>
            <a:endParaRPr lang="nl-NL" sz="1400" dirty="0">
              <a:solidFill>
                <a:schemeClr val="bg1"/>
              </a:solidFill>
              <a:latin typeface="Sansa Slab Pro SemiBold" panose="02000603080000020004" pitchFamily="50" charset="0"/>
              <a:cs typeface="Arial" panose="020B0604020202020204" pitchFamily="34" charset="0"/>
            </a:endParaRPr>
          </a:p>
        </p:txBody>
      </p:sp>
      <p:sp>
        <p:nvSpPr>
          <p:cNvPr id="25" name="Titel 1"/>
          <p:cNvSpPr txBox="1">
            <a:spLocks/>
          </p:cNvSpPr>
          <p:nvPr userDrawn="1"/>
        </p:nvSpPr>
        <p:spPr>
          <a:xfrm>
            <a:off x="5291999" y="5801078"/>
            <a:ext cx="2880001" cy="360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1400" dirty="0">
                <a:solidFill>
                  <a:schemeClr val="bg1"/>
                </a:solidFill>
                <a:latin typeface="Sansa Slab Pro SemiBold" panose="02000603080000020004" pitchFamily="50" charset="0"/>
                <a:cs typeface="Arial" panose="020B0604020202020204" pitchFamily="34" charset="0"/>
              </a:rPr>
              <a:t>Centrum voor Jeugd en Gezin</a:t>
            </a:r>
          </a:p>
        </p:txBody>
      </p:sp>
    </p:spTree>
    <p:extLst>
      <p:ext uri="{BB962C8B-B14F-4D97-AF65-F5344CB8AC3E}">
        <p14:creationId xmlns:p14="http://schemas.microsoft.com/office/powerpoint/2010/main" val="3002009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4089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4" r:id="rId1"/>
    <p:sldLayoutId id="2147483947" r:id="rId2"/>
    <p:sldLayoutId id="2147483948" r:id="rId3"/>
    <p:sldLayoutId id="2147483949" r:id="rId4"/>
    <p:sldLayoutId id="2147483950" r:id="rId5"/>
    <p:sldLayoutId id="2147483951" r:id="rId6"/>
    <p:sldLayoutId id="2147483952" r:id="rId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>
          <a:xfrm>
            <a:off x="971550" y="5251449"/>
            <a:ext cx="7200900" cy="1057275"/>
          </a:xfrm>
        </p:spPr>
        <p:txBody>
          <a:bodyPr/>
          <a:lstStyle/>
          <a:p>
            <a:r>
              <a:rPr lang="nl-N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sa Slab Pro SemiBold" panose="02000603080000020004" charset="0"/>
              </a:rPr>
              <a:t>Jeugdgezondheidszorg en de relatie tot de ontwikkelingen binnen </a:t>
            </a:r>
            <a:r>
              <a:rPr lang="nl-N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sa Slab Pro SemiBold" panose="02000603080000020004" charset="0"/>
              </a:rPr>
              <a:t>Babyconnect</a:t>
            </a:r>
            <a:endParaRPr lang="nl-N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nsa Slab Pro SemiBold" panose="02000603080000020004" charset="0"/>
            </a:endParaRPr>
          </a:p>
          <a:p>
            <a:endParaRPr lang="nl-N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nsa Slab Pro SemiBold" panose="02000603080000020004" pitchFamily="50" charset="0"/>
            </a:endParaRP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1"/>
          </p:nvPr>
        </p:nvSpPr>
        <p:spPr>
          <a:xfrm>
            <a:off x="755576" y="2349500"/>
            <a:ext cx="7992888" cy="1800225"/>
          </a:xfrm>
        </p:spPr>
        <p:txBody>
          <a:bodyPr/>
          <a:lstStyle/>
          <a:p>
            <a:r>
              <a:rPr lang="nl-N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JGZ NL</a:t>
            </a:r>
          </a:p>
          <a:p>
            <a:r>
              <a:rPr lang="nl-N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</a:t>
            </a:r>
          </a:p>
          <a:p>
            <a:endParaRPr lang="nl-N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2E4A0AF5-65DB-4A61-A863-0D46F4974A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3717007"/>
            <a:ext cx="5715000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0879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4DC9618B-3CED-499C-A736-A81183FED07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/>
              <a:t>Presentatietitel</a:t>
            </a:r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955D383-253B-486B-B8B7-0A24044EECB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72000" y="1484784"/>
            <a:ext cx="7992488" cy="4392488"/>
          </a:xfrm>
        </p:spPr>
        <p:txBody>
          <a:bodyPr/>
          <a:lstStyle/>
          <a:p>
            <a:r>
              <a:rPr lang="nl-NL" sz="2000" dirty="0">
                <a:latin typeface="Sansa Slab Pro SemiBold" panose="02000603080000020004" pitchFamily="50" charset="0"/>
              </a:rPr>
              <a:t>Wie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i="1" dirty="0">
                <a:latin typeface="Sansa Slab Pro SemiBold" panose="02000603080000020004" pitchFamily="50" charset="0"/>
              </a:rPr>
              <a:t>Esther Spans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i="1" dirty="0">
                <a:latin typeface="Sansa Slab Pro SemiBold" panose="02000603080000020004" pitchFamily="50" charset="0"/>
              </a:rPr>
              <a:t>Manager JGZ – CJG Rijnmond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i="1" dirty="0">
                <a:latin typeface="Sansa Slab Pro SemiBold" panose="02000603080000020004" pitchFamily="50" charset="0"/>
              </a:rPr>
              <a:t>Coördinerend manager geboortezorgketen Rotterdam</a:t>
            </a:r>
          </a:p>
          <a:p>
            <a:endParaRPr lang="nl-NL" sz="2000" dirty="0">
              <a:latin typeface="Sansa Slab Pro SemiBold" panose="02000603080000020004" pitchFamily="50" charset="0"/>
            </a:endParaRPr>
          </a:p>
          <a:p>
            <a:r>
              <a:rPr lang="nl-NL" sz="2000" dirty="0">
                <a:latin typeface="Sansa Slab Pro SemiBold" panose="02000603080000020004" pitchFamily="50" charset="0"/>
              </a:rPr>
              <a:t>Deelnemer aan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i="1" dirty="0">
                <a:latin typeface="Sansa Slab Pro SemiBold" panose="02000603080000020004" pitchFamily="50" charset="0"/>
              </a:rPr>
              <a:t>Gebruikersgroep zorgverleners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i="1" dirty="0">
                <a:latin typeface="Sansa Slab Pro SemiBold" panose="02000603080000020004" pitchFamily="50" charset="0"/>
              </a:rPr>
              <a:t>Gebruikersgroep zorgorganisaties</a:t>
            </a:r>
          </a:p>
          <a:p>
            <a:endParaRPr lang="nl-NL" sz="2000" dirty="0">
              <a:latin typeface="Sansa Slab Pro SemiBold" panose="02000603080000020004" pitchFamily="50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6BDE1A1-DAB1-4C25-89CC-73FAA094FD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160" y="764704"/>
            <a:ext cx="1872208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7217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C8C35002-220E-4742-A32A-8EBF9DC29A6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 dirty="0"/>
              <a:t>Teamoverleg 14-01-2020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D33824F-9EE7-4268-A739-2C66CEF824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4874" y="1295362"/>
            <a:ext cx="7702002" cy="720725"/>
          </a:xfrm>
        </p:spPr>
        <p:txBody>
          <a:bodyPr/>
          <a:lstStyle/>
          <a:p>
            <a:pPr algn="ctr"/>
            <a:r>
              <a:rPr lang="nl-N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Jeugdgezondheidszorg (JGZ)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F49C015-BC66-45DD-946C-4CAE3C0C4B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550" r="9838" b="23000"/>
          <a:stretch/>
        </p:blipFill>
        <p:spPr>
          <a:xfrm>
            <a:off x="2555776" y="87609"/>
            <a:ext cx="1512168" cy="102679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ABB7DBCA-9E16-4160-B9A7-9555F1FBEC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8801" y="73135"/>
            <a:ext cx="1041264" cy="1041264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01745578-9E63-4229-B520-1324678942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6322" y="73135"/>
            <a:ext cx="1198538" cy="216024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A4D6A9C6-FDA1-4AF0-97D6-1E7F9DCDA7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2081" y="94209"/>
            <a:ext cx="1497776" cy="987423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FC5FD76A-AFFF-49FC-9E75-FF364C40F8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8892" y="4263765"/>
            <a:ext cx="1575968" cy="1016754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E46C4539-708C-4317-8981-C4CB30E8B3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08304" y="2289955"/>
            <a:ext cx="1690142" cy="967087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79B46E57-09D6-4F65-9651-69D0B8D351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77106" y="30491"/>
            <a:ext cx="1129216" cy="1136898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FA63E818-FCB1-47D0-A38E-85EEDBFB7D8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1745" t="18238" r="10704" b="19434"/>
          <a:stretch/>
        </p:blipFill>
        <p:spPr>
          <a:xfrm>
            <a:off x="7729438" y="3126867"/>
            <a:ext cx="1414562" cy="1136898"/>
          </a:xfrm>
          <a:prstGeom prst="rect">
            <a:avLst/>
          </a:prstGeom>
        </p:spPr>
      </p:pic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6E801F6-F2DE-42F3-A604-A883DEFF350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7544" y="1824038"/>
            <a:ext cx="7560890" cy="3742556"/>
          </a:xfrm>
        </p:spPr>
        <p:txBody>
          <a:bodyPr/>
          <a:lstStyle/>
          <a:p>
            <a:r>
              <a:rPr lang="nl-NL" dirty="0"/>
              <a:t> </a:t>
            </a:r>
            <a:r>
              <a:rPr lang="nl-NL" dirty="0">
                <a:latin typeface="Sansa Slab Pro SemiBold" panose="02000603080000020004" pitchFamily="50" charset="0"/>
              </a:rPr>
              <a:t>Wat: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latin typeface="Sansa Slab Pro SemiBold" panose="02000603080000020004" pitchFamily="50" charset="0"/>
              </a:rPr>
              <a:t>Vorm van (publieke) preventieve gezondheidszorg voor kinderen en jongeren van 0-19 jaar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latin typeface="Sansa Slab Pro SemiBold" panose="02000603080000020004" pitchFamily="50" charset="0"/>
              </a:rPr>
              <a:t>Ontwikkelingen -9 </a:t>
            </a:r>
            <a:r>
              <a:rPr lang="nl-NL" dirty="0" err="1">
                <a:latin typeface="Sansa Slab Pro SemiBold" panose="02000603080000020004" pitchFamily="50" charset="0"/>
              </a:rPr>
              <a:t>mnd</a:t>
            </a:r>
            <a:r>
              <a:rPr lang="nl-NL" dirty="0">
                <a:latin typeface="Sansa Slab Pro SemiBold" panose="02000603080000020004" pitchFamily="50" charset="0"/>
              </a:rPr>
              <a:t> – 19 jaar (soms tot 23 jaar)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>
                <a:latin typeface="Sansa Slab Pro SemiBold" panose="02000603080000020004" charset="0"/>
              </a:rPr>
              <a:t>JGZ bevindt zich op snijvlak van sociaal en medisch domein</a:t>
            </a:r>
            <a:endParaRPr lang="nl-NL" sz="1200" dirty="0">
              <a:latin typeface="Sansa Slab Pro SemiBold" panose="020006030800000200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100" dirty="0">
              <a:latin typeface="Sansa Slab Pro SemiBold" panose="02000603080000020004" pitchFamily="50" charset="0"/>
            </a:endParaRPr>
          </a:p>
          <a:p>
            <a:r>
              <a:rPr lang="nl-NL" dirty="0">
                <a:latin typeface="Sansa Slab Pro SemiBold" panose="02000603080000020004" pitchFamily="50" charset="0"/>
              </a:rPr>
              <a:t>Waarom:</a:t>
            </a:r>
          </a:p>
          <a:p>
            <a:r>
              <a:rPr lang="nl-NL" dirty="0">
                <a:latin typeface="Sansa Slab Pro SemiBold" panose="02000603080000020004" pitchFamily="50" charset="0"/>
              </a:rPr>
              <a:t>De jeugdgezondheidszorg heeft tot doel het bevorderen van het gezond en veilig kunnen opgroeien van kinderen en jongeren 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AC7CC46D-DAD6-410C-A878-F9F21E00A96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20602" y="5726864"/>
            <a:ext cx="1795395" cy="10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4928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B18009F-79B8-4D96-B547-CE2CD009526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95736" y="476672"/>
            <a:ext cx="7200900" cy="720725"/>
          </a:xfrm>
        </p:spPr>
        <p:txBody>
          <a:bodyPr/>
          <a:lstStyle/>
          <a:p>
            <a:pPr algn="ctr"/>
            <a:r>
              <a:rPr lang="nl-NL" dirty="0"/>
              <a:t>Jeugdgezondheidszorg (JGZ)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6D92E2E-EBDF-4BE4-99E7-7B63DE1DFD2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71550" y="2349500"/>
            <a:ext cx="3168594" cy="395922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686D743-8B2C-497E-8CF7-3AA51582D1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3967" y="1122306"/>
            <a:ext cx="3168593" cy="3067944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48C69565-884C-4E68-BB73-2F78915F866D}"/>
              </a:ext>
            </a:extLst>
          </p:cNvPr>
          <p:cNvSpPr txBox="1"/>
          <p:nvPr/>
        </p:nvSpPr>
        <p:spPr>
          <a:xfrm>
            <a:off x="251520" y="1197397"/>
            <a:ext cx="3312750" cy="3724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000" b="1" dirty="0">
                <a:latin typeface="Sansa Slab Pro SemiBold" panose="02000603080000020004" pitchFamily="50" charset="0"/>
              </a:rPr>
              <a:t>Wie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latin typeface="Sansa Slab Pro SemiBold" panose="02000603080000020004" pitchFamily="50" charset="0"/>
              </a:rPr>
              <a:t>Jeugdartsen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latin typeface="Sansa Slab Pro SemiBold" panose="02000603080000020004" pitchFamily="50" charset="0"/>
              </a:rPr>
              <a:t>Jeugdverpleegkundigen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latin typeface="Sansa Slab Pro SemiBold" panose="02000603080000020004" pitchFamily="50" charset="0"/>
              </a:rPr>
              <a:t>Assistenten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dirty="0">
                <a:latin typeface="Sansa Slab Pro SemiBold" panose="02000603080000020004" pitchFamily="50" charset="0"/>
              </a:rPr>
              <a:t>Doktersassistenten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dirty="0">
                <a:latin typeface="Sansa Slab Pro SemiBold" panose="02000603080000020004" pitchFamily="50" charset="0"/>
              </a:rPr>
              <a:t>Consultatiebureau-assistenten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>
              <a:latin typeface="Sansa Slab Pro SemiBold" panose="02000603080000020004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latin typeface="Sansa Slab Pro SemiBold" panose="02000603080000020004" pitchFamily="50" charset="0"/>
              </a:rPr>
              <a:t>Soms anderen zoals: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dirty="0">
                <a:latin typeface="Sansa Slab Pro SemiBold" panose="02000603080000020004" pitchFamily="50" charset="0"/>
              </a:rPr>
              <a:t>Pedagogen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dirty="0">
                <a:latin typeface="Sansa Slab Pro SemiBold" panose="02000603080000020004" pitchFamily="50" charset="0"/>
              </a:rPr>
              <a:t>Diëtisten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dirty="0">
                <a:latin typeface="Sansa Slab Pro SemiBold" panose="02000603080000020004" pitchFamily="50" charset="0"/>
              </a:rPr>
              <a:t>Gezinscoaches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nl-NL" dirty="0">
              <a:latin typeface="Sansa Slab Pro SemiBold" panose="02000603080000020004" pitchFamily="50" charset="0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35F8AD13-987F-4BEE-A252-8779E39B7FF3}"/>
              </a:ext>
            </a:extLst>
          </p:cNvPr>
          <p:cNvSpPr txBox="1"/>
          <p:nvPr/>
        </p:nvSpPr>
        <p:spPr>
          <a:xfrm>
            <a:off x="4643696" y="1067918"/>
            <a:ext cx="1440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800" b="1" dirty="0">
                <a:latin typeface="Sansa Slab Pro SemiBold" panose="02000603080000020004" pitchFamily="50" charset="0"/>
              </a:rPr>
              <a:t>Waar</a:t>
            </a:r>
          </a:p>
        </p:txBody>
      </p:sp>
      <p:pic>
        <p:nvPicPr>
          <p:cNvPr id="11" name="Jeugdgezondheid een zorg minder">
            <a:hlinkClick r:id="" action="ppaction://media"/>
            <a:extLst>
              <a:ext uri="{FF2B5EF4-FFF2-40B4-BE49-F238E27FC236}">
                <a16:creationId xmlns:a16="http://schemas.microsoft.com/office/drawing/2014/main" id="{B372AC83-882B-439B-8AB5-4BD5086B610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921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87824" y="3861049"/>
            <a:ext cx="4155206" cy="201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036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A7A31C24-E858-4380-897A-A419831E173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/>
              <a:t>Presentatietitel</a:t>
            </a: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BBB05F0-25DF-4E4E-90D9-2B74E3657C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71550" y="935515"/>
            <a:ext cx="7200900" cy="720725"/>
          </a:xfrm>
        </p:spPr>
        <p:txBody>
          <a:bodyPr/>
          <a:lstStyle/>
          <a:p>
            <a:pPr algn="ctr"/>
            <a:r>
              <a:rPr lang="nl-NL" sz="2800" dirty="0"/>
              <a:t>Samenwerking JGZ - Geboortezorg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01DD06F-5813-4D7D-AB3F-22EA7F627E1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9512" y="1632710"/>
            <a:ext cx="8496944" cy="4751933"/>
          </a:xfrm>
        </p:spPr>
        <p:txBody>
          <a:bodyPr/>
          <a:lstStyle/>
          <a:p>
            <a:pPr lvl="1" indent="0">
              <a:buNone/>
            </a:pPr>
            <a:r>
              <a:rPr lang="nl-NL" sz="2000" dirty="0">
                <a:latin typeface="Sansa Slab Pro SemiBold" panose="02000603080000020004" charset="0"/>
              </a:rPr>
              <a:t>Prenatale JGZ = zorg voor het (ongeboren) kind door zorg voor de aanstaande ouder(s)</a:t>
            </a:r>
          </a:p>
          <a:p>
            <a:pPr lvl="1" indent="0">
              <a:buNone/>
            </a:pPr>
            <a:endParaRPr lang="nl-NL" sz="2000" dirty="0">
              <a:latin typeface="Sansa Slab Pro SemiBold" panose="02000603080000020004" charset="0"/>
            </a:endParaRPr>
          </a:p>
          <a:p>
            <a:pPr marL="1028700" lvl="1" indent="-342900">
              <a:buFont typeface="Wingdings" panose="05000000000000000000" pitchFamily="2" charset="2"/>
              <a:buChar char="§"/>
            </a:pPr>
            <a:r>
              <a:rPr lang="nl-NL" sz="2000" dirty="0">
                <a:latin typeface="Sansa Slab Pro SemiBold" panose="02000603080000020004" charset="0"/>
              </a:rPr>
              <a:t>Prenatale programma’s JGZ</a:t>
            </a:r>
          </a:p>
          <a:p>
            <a:pPr marL="971550" lvl="1" indent="-285750">
              <a:buFont typeface="Wingdings" panose="05000000000000000000" pitchFamily="2" charset="2"/>
              <a:buChar char="§"/>
            </a:pPr>
            <a:r>
              <a:rPr lang="nl-NL" sz="2000" dirty="0">
                <a:latin typeface="Sansa Slab Pro SemiBold" panose="02000603080000020004" charset="0"/>
              </a:rPr>
              <a:t>Prenatale huisbezoeken</a:t>
            </a:r>
          </a:p>
          <a:p>
            <a:pPr marL="971550" lvl="1" indent="-285750">
              <a:buFont typeface="Wingdings" panose="05000000000000000000" pitchFamily="2" charset="2"/>
              <a:buChar char="§"/>
            </a:pPr>
            <a:r>
              <a:rPr lang="nl-NL" sz="2000" dirty="0">
                <a:latin typeface="Sansa Slab Pro SemiBold" panose="02000603080000020004" charset="0"/>
              </a:rPr>
              <a:t>Prenatale vaccinaties (MKV)</a:t>
            </a:r>
          </a:p>
          <a:p>
            <a:pPr marL="971550" lvl="1" indent="-285750">
              <a:buFont typeface="Wingdings" panose="05000000000000000000" pitchFamily="2" charset="2"/>
              <a:buChar char="§"/>
            </a:pPr>
            <a:r>
              <a:rPr lang="nl-NL" sz="2000" dirty="0">
                <a:latin typeface="Sansa Slab Pro SemiBold" panose="02000603080000020004" charset="0"/>
              </a:rPr>
              <a:t>Landelijke ontwikkelingen prenatale JGZ</a:t>
            </a:r>
          </a:p>
          <a:p>
            <a:pPr marL="971550" lvl="1" indent="-285750">
              <a:buFont typeface="Wingdings" panose="05000000000000000000" pitchFamily="2" charset="2"/>
              <a:buChar char="§"/>
            </a:pPr>
            <a:endParaRPr lang="nl-NL" sz="2000" dirty="0">
              <a:latin typeface="Sansa Slab Pro SemiBold" panose="02000603080000020004" charset="0"/>
            </a:endParaRPr>
          </a:p>
          <a:p>
            <a:pPr lvl="1" indent="0">
              <a:buNone/>
            </a:pPr>
            <a:r>
              <a:rPr lang="nl-NL" sz="2000" dirty="0">
                <a:latin typeface="Sansa Slab Pro SemiBold" panose="02000603080000020004" charset="0"/>
              </a:rPr>
              <a:t>Samenwerken met/uitwisselen van informatie met…</a:t>
            </a:r>
          </a:p>
          <a:p>
            <a:pPr marL="1028700" lvl="1" indent="-342900"/>
            <a:r>
              <a:rPr lang="nl-NL" sz="2000" dirty="0">
                <a:latin typeface="Sansa Slab Pro SemiBold" panose="02000603080000020004" charset="0"/>
              </a:rPr>
              <a:t>Verloskundigen</a:t>
            </a:r>
          </a:p>
          <a:p>
            <a:pPr marL="1028700" lvl="1" indent="-342900"/>
            <a:r>
              <a:rPr lang="nl-NL" sz="2000" dirty="0">
                <a:latin typeface="Sansa Slab Pro SemiBold" panose="02000603080000020004" charset="0"/>
              </a:rPr>
              <a:t>Kraamzorgorganisaties</a:t>
            </a:r>
          </a:p>
          <a:p>
            <a:pPr marL="1028700" lvl="1" indent="-342900"/>
            <a:r>
              <a:rPr lang="nl-NL" sz="2000" dirty="0">
                <a:latin typeface="Sansa Slab Pro SemiBold" panose="02000603080000020004" charset="0"/>
              </a:rPr>
              <a:t>Ziekenhuizen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338EB8B-EDBC-494A-8687-4E93A8D6EB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41" t="11798" r="9281" b="16146"/>
          <a:stretch/>
        </p:blipFill>
        <p:spPr>
          <a:xfrm>
            <a:off x="5868144" y="4654187"/>
            <a:ext cx="2952328" cy="2035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07153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295022A6-FC8B-4486-95EA-A4917C1AE35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/>
              <a:t>Presentatietitel</a:t>
            </a: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AC3BBBC-4062-4DFB-990B-E42700B091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/>
              <a:t>Regionaal verbinden met de JGZ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A91F037-47E8-4464-9592-4D323906A8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3568" y="2349500"/>
            <a:ext cx="8280920" cy="395922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latin typeface="Sansa Slab Pro SemiBold" panose="02000603080000020004" charset="0"/>
              </a:rPr>
              <a:t>Contact met JGZ via directie/manager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latin typeface="Sansa Slab Pro SemiBold" panose="02000603080000020004" charset="0"/>
              </a:rPr>
              <a:t>Landelijke contacten via GGDGHOR / ACTIZ / NCJ (</a:t>
            </a:r>
            <a:r>
              <a:rPr lang="nl-NL" dirty="0" err="1">
                <a:latin typeface="Sansa Slab Pro SemiBold" panose="02000603080000020004" charset="0"/>
              </a:rPr>
              <a:t>BabyConnect</a:t>
            </a:r>
            <a:r>
              <a:rPr lang="nl-NL" dirty="0">
                <a:latin typeface="Sansa Slab Pro SemiBold" panose="0200060308000002000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latin typeface="Sansa Slab Pro SemiBold" panose="02000603080000020004" charset="0"/>
              </a:rPr>
              <a:t>Betrekken Bestuur en inhoudelijke professionals/ICT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latin typeface="Sansa Slab Pro SemiBold" panose="02000603080000020004" charset="0"/>
              </a:rPr>
              <a:t>Bekenden ‘gebruiken’ om contacten verder te brengen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latin typeface="Sansa Slab Pro SemiBold" panose="02000603080000020004" charset="0"/>
              </a:rPr>
              <a:t>Aanhaken bij Kansrijke Start-ontwikkelingen in gemeenten/regio’s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4587A4B8-B992-4B9B-AB08-E420F4EE30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9952" y="4653136"/>
            <a:ext cx="4248472" cy="182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0473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2A8BD76D-64A8-428E-AA60-A5453AE681E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/>
              <a:t>Presentatietitel</a:t>
            </a: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A1D1120-EE37-4248-B547-DE7BC08088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07704" y="2276872"/>
            <a:ext cx="5328592" cy="720725"/>
          </a:xfrm>
        </p:spPr>
        <p:txBody>
          <a:bodyPr/>
          <a:lstStyle/>
          <a:p>
            <a:pPr algn="ctr"/>
            <a:r>
              <a:rPr lang="nl-NL" sz="7200" dirty="0"/>
              <a:t>Vragen</a:t>
            </a:r>
          </a:p>
        </p:txBody>
      </p:sp>
    </p:spTree>
    <p:extLst>
      <p:ext uri="{BB962C8B-B14F-4D97-AF65-F5344CB8AC3E}">
        <p14:creationId xmlns:p14="http://schemas.microsoft.com/office/powerpoint/2010/main" val="19625254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84FC0F3C-3940-4B60-A941-191372962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832" y="2996952"/>
            <a:ext cx="5661307" cy="32334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56587447"/>
      </p:ext>
    </p:extLst>
  </p:cSld>
  <p:clrMapOvr>
    <a:masterClrMapping/>
  </p:clrMapOvr>
</p:sld>
</file>

<file path=ppt/theme/theme1.xml><?xml version="1.0" encoding="utf-8"?>
<a:theme xmlns:a="http://schemas.openxmlformats.org/drawingml/2006/main" name="CJG">
  <a:themeElements>
    <a:clrScheme name="CJG-Rijnmond">
      <a:dk1>
        <a:srgbClr val="522E91"/>
      </a:dk1>
      <a:lt1>
        <a:srgbClr val="FFFFFF"/>
      </a:lt1>
      <a:dk2>
        <a:srgbClr val="522E91"/>
      </a:dk2>
      <a:lt2>
        <a:srgbClr val="FFFFFF"/>
      </a:lt2>
      <a:accent1>
        <a:srgbClr val="00AEEF"/>
      </a:accent1>
      <a:accent2>
        <a:srgbClr val="EC008C"/>
      </a:accent2>
      <a:accent3>
        <a:srgbClr val="FF1548"/>
      </a:accent3>
      <a:accent4>
        <a:srgbClr val="F99D31"/>
      </a:accent4>
      <a:accent5>
        <a:srgbClr val="FFD200"/>
      </a:accent5>
      <a:accent6>
        <a:srgbClr val="7BC143"/>
      </a:accent6>
      <a:hlink>
        <a:srgbClr val="00A0AF"/>
      </a:hlink>
      <a:folHlink>
        <a:srgbClr val="A54499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-cjg.potx" id="{4578E4EA-BD3C-40D1-9DD8-8F1C27762F4C}" vid="{DD444BFF-DE16-4567-BC36-DB18D46657FA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C1045EDA8D67A4EB6F26FF94BD41628" ma:contentTypeVersion="12" ma:contentTypeDescription="Een nieuw document maken." ma:contentTypeScope="" ma:versionID="91c572289f6778c1be742dca9bf0f1af">
  <xsd:schema xmlns:xsd="http://www.w3.org/2001/XMLSchema" xmlns:xs="http://www.w3.org/2001/XMLSchema" xmlns:p="http://schemas.microsoft.com/office/2006/metadata/properties" xmlns:ns2="052491e7-160f-4276-90aa-33f3c65f302c" xmlns:ns3="666c30f7-0667-437b-9473-fdb70793e4e3" targetNamespace="http://schemas.microsoft.com/office/2006/metadata/properties" ma:root="true" ma:fieldsID="ad2a8580cea8be1f393c0ea434113d8b" ns2:_="" ns3:_="">
    <xsd:import namespace="052491e7-160f-4276-90aa-33f3c65f302c"/>
    <xsd:import namespace="666c30f7-0667-437b-9473-fdb70793e4e3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ServiceOCR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2491e7-160f-4276-90aa-33f3c65f302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6c30f7-0667-437b-9473-fdb70793e4e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BC0133A-A571-48A2-85D0-7D4DB56E9FA9}"/>
</file>

<file path=customXml/itemProps2.xml><?xml version="1.0" encoding="utf-8"?>
<ds:datastoreItem xmlns:ds="http://schemas.openxmlformats.org/officeDocument/2006/customXml" ds:itemID="{BD79DFF2-EEBB-4192-A2D2-839B399163AC}"/>
</file>

<file path=customXml/itemProps3.xml><?xml version="1.0" encoding="utf-8"?>
<ds:datastoreItem xmlns:ds="http://schemas.openxmlformats.org/officeDocument/2006/customXml" ds:itemID="{027C12EA-4EA9-42CD-B52B-C545BEE620AB}"/>
</file>

<file path=docProps/app.xml><?xml version="1.0" encoding="utf-8"?>
<Properties xmlns="http://schemas.openxmlformats.org/officeDocument/2006/extended-properties" xmlns:vt="http://schemas.openxmlformats.org/officeDocument/2006/docPropsVTypes">
  <Template>powerpoint-cjg</Template>
  <TotalTime>2678</TotalTime>
  <Words>214</Words>
  <Application>Microsoft Office PowerPoint</Application>
  <PresentationFormat>Diavoorstelling (4:3)</PresentationFormat>
  <Paragraphs>56</Paragraphs>
  <Slides>8</Slides>
  <Notes>0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8</vt:i4>
      </vt:variant>
    </vt:vector>
  </HeadingPairs>
  <TitlesOfParts>
    <vt:vector size="13" baseType="lpstr">
      <vt:lpstr>Wingdings</vt:lpstr>
      <vt:lpstr>Sansa Slab Pro SemiBold</vt:lpstr>
      <vt:lpstr>Arial</vt:lpstr>
      <vt:lpstr>Calibri</vt:lpstr>
      <vt:lpstr>CJG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Esther Spans</dc:creator>
  <cp:lastModifiedBy>Susan Osterop</cp:lastModifiedBy>
  <cp:revision>9</cp:revision>
  <dcterms:created xsi:type="dcterms:W3CDTF">2019-04-12T14:08:17Z</dcterms:created>
  <dcterms:modified xsi:type="dcterms:W3CDTF">2020-11-24T14:06:22Z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0x010100BC1045EDA8D67A4EB6F26FF94BD41628</vt:lpwstr>
  </property>
</Properties>
</file>