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  <p:sldMasterId id="2147483766" r:id="rId5"/>
    <p:sldMasterId id="2147483820" r:id="rId6"/>
    <p:sldMasterId id="2147483796" r:id="rId7"/>
  </p:sldMasterIdLst>
  <p:notesMasterIdLst>
    <p:notesMasterId r:id="rId30"/>
  </p:notesMasterIdLst>
  <p:handoutMasterIdLst>
    <p:handoutMasterId r:id="rId31"/>
  </p:handoutMasterIdLst>
  <p:sldIdLst>
    <p:sldId id="256" r:id="rId8"/>
    <p:sldId id="382" r:id="rId9"/>
    <p:sldId id="381" r:id="rId10"/>
    <p:sldId id="323" r:id="rId11"/>
    <p:sldId id="377" r:id="rId12"/>
    <p:sldId id="339" r:id="rId13"/>
    <p:sldId id="379" r:id="rId14"/>
    <p:sldId id="378" r:id="rId15"/>
    <p:sldId id="380" r:id="rId16"/>
    <p:sldId id="360" r:id="rId17"/>
    <p:sldId id="368" r:id="rId18"/>
    <p:sldId id="329" r:id="rId19"/>
    <p:sldId id="345" r:id="rId20"/>
    <p:sldId id="346" r:id="rId21"/>
    <p:sldId id="347" r:id="rId22"/>
    <p:sldId id="348" r:id="rId23"/>
    <p:sldId id="352" r:id="rId24"/>
    <p:sldId id="351" r:id="rId25"/>
    <p:sldId id="350" r:id="rId26"/>
    <p:sldId id="349" r:id="rId27"/>
    <p:sldId id="353" r:id="rId28"/>
    <p:sldId id="269" r:id="rId29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ectie" id="{DA5E1C6A-F4FA-CF47-8F4C-3EF88F287311}">
          <p14:sldIdLst>
            <p14:sldId id="256"/>
            <p14:sldId id="382"/>
            <p14:sldId id="381"/>
            <p14:sldId id="323"/>
            <p14:sldId id="377"/>
            <p14:sldId id="339"/>
            <p14:sldId id="379"/>
            <p14:sldId id="378"/>
            <p14:sldId id="380"/>
            <p14:sldId id="360"/>
            <p14:sldId id="368"/>
            <p14:sldId id="329"/>
            <p14:sldId id="345"/>
            <p14:sldId id="346"/>
            <p14:sldId id="347"/>
            <p14:sldId id="348"/>
            <p14:sldId id="352"/>
            <p14:sldId id="351"/>
            <p14:sldId id="350"/>
            <p14:sldId id="349"/>
            <p14:sldId id="353"/>
            <p14:sldId id="269"/>
          </p14:sldIdLst>
        </p14:section>
        <p14:section name="Toelichting" id="{0A5D188E-882F-524A-B140-B910FDA19371}">
          <p14:sldIdLst/>
        </p14:section>
      </p14:sectionLst>
    </p:ext>
    <p:ext uri="{EFAFB233-063F-42B5-8137-9DF3F51BA10A}">
      <p15:sldGuideLst xmlns:p15="http://schemas.microsoft.com/office/powerpoint/2012/main">
        <p15:guide id="1" pos="518" userDrawn="1">
          <p15:clr>
            <a:srgbClr val="A4A3A4"/>
          </p15:clr>
        </p15:guide>
        <p15:guide id="2" orient="horz" pos="2160">
          <p15:clr>
            <a:srgbClr val="A4A3A4"/>
          </p15:clr>
        </p15:guide>
        <p15:guide id="3" orient="horz" pos="109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Arnout Drenthel" initials="AD [7]" lastIdx="1" clrIdx="6"/>
  <p:cmAuthor id="1" name="Arnout Drenthel" initials="AD" lastIdx="1" clrIdx="0"/>
  <p:cmAuthor id="8" name="Arnout Drenthel" initials="AD [8]" lastIdx="1" clrIdx="7"/>
  <p:cmAuthor id="2" name="Arnout Drenthel" initials="AD [2]" lastIdx="1" clrIdx="1"/>
  <p:cmAuthor id="9" name="Arnout Drenthel" initials="AD [9]" lastIdx="1" clrIdx="8"/>
  <p:cmAuthor id="3" name="Arnout Drenthel" initials="AD [3]" lastIdx="1" clrIdx="2"/>
  <p:cmAuthor id="4" name="Arnout Drenthel" initials="AD [4]" lastIdx="1" clrIdx="3"/>
  <p:cmAuthor id="5" name="Arnout Drenthel" initials="AD [5]" lastIdx="1" clrIdx="4"/>
  <p:cmAuthor id="6" name="Arnout Drenthel" initials="AD [6]" lastIdx="1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7000"/>
    <a:srgbClr val="FFCC00"/>
    <a:srgbClr val="8DC4EC"/>
    <a:srgbClr val="98C12A"/>
    <a:srgbClr val="8AC3EB"/>
    <a:srgbClr val="E6E6E6"/>
    <a:srgbClr val="81D1F5"/>
    <a:srgbClr val="BADAF3"/>
    <a:srgbClr val="9ECBEF"/>
    <a:srgbClr val="9DCB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17219B5-44FC-41B1-8FE6-1D4576040F72}" v="3" dt="2020-06-23T09:02:54.208"/>
    <p1510:client id="{70FBA790-62C2-4D9F-8A8A-91D47E2A1E16}" v="2" dt="2020-06-23T12:03:03.63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Stijl, thema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Stijl, thema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Stijl, gemiddeld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Stijl, licht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E3FDE45-AF77-4B5C-9715-49D594BDF05E}" styleName="Stijl, licht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>
        <p:guide pos="518"/>
        <p:guide orient="horz" pos="2160"/>
        <p:guide orient="horz" pos="109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commentAuthors" Target="commentAuthors.xml"/><Relationship Id="rId37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eke Kamer" userId="e77f91d1-6dc0-4ab6-8cae-7884856f6b05" providerId="ADAL" clId="{70FBA790-62C2-4D9F-8A8A-91D47E2A1E16}"/>
    <pc:docChg chg="delSld modSld sldOrd modSection">
      <pc:chgData name="Anneke Kamer" userId="e77f91d1-6dc0-4ab6-8cae-7884856f6b05" providerId="ADAL" clId="{70FBA790-62C2-4D9F-8A8A-91D47E2A1E16}" dt="2020-06-23T11:27:29.319" v="2" actId="47"/>
      <pc:docMkLst>
        <pc:docMk/>
      </pc:docMkLst>
      <pc:sldChg chg="ord">
        <pc:chgData name="Anneke Kamer" userId="e77f91d1-6dc0-4ab6-8cae-7884856f6b05" providerId="ADAL" clId="{70FBA790-62C2-4D9F-8A8A-91D47E2A1E16}" dt="2020-06-23T11:27:09.410" v="1"/>
        <pc:sldMkLst>
          <pc:docMk/>
          <pc:sldMk cId="3200856730" sldId="360"/>
        </pc:sldMkLst>
      </pc:sldChg>
      <pc:sldChg chg="del">
        <pc:chgData name="Anneke Kamer" userId="e77f91d1-6dc0-4ab6-8cae-7884856f6b05" providerId="ADAL" clId="{70FBA790-62C2-4D9F-8A8A-91D47E2A1E16}" dt="2020-06-23T11:27:29.319" v="2" actId="47"/>
        <pc:sldMkLst>
          <pc:docMk/>
          <pc:sldMk cId="1056665471" sldId="373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DCC1C31-0712-49B2-9176-1B18EE6DF4AF}" type="doc">
      <dgm:prSet loTypeId="urn:microsoft.com/office/officeart/2005/8/layout/vList5" loCatId="list" qsTypeId="urn:microsoft.com/office/officeart/2005/8/quickstyle/3d7" qsCatId="3D" csTypeId="urn:microsoft.com/office/officeart/2005/8/colors/accent0_1" csCatId="mainScheme" phldr="1"/>
      <dgm:spPr/>
      <dgm:t>
        <a:bodyPr/>
        <a:lstStyle/>
        <a:p>
          <a:endParaRPr lang="nl-NL"/>
        </a:p>
      </dgm:t>
    </dgm:pt>
    <dgm:pt modelId="{49A7EE7A-EB1B-4360-AE60-FDB2AEA4C8D0}">
      <dgm:prSet phldrT="[Tekst]"/>
      <dgm:spPr/>
      <dgm:t>
        <a:bodyPr/>
        <a:lstStyle/>
        <a:p>
          <a:r>
            <a:rPr lang="nl-NL"/>
            <a:t>Lijnactiviteiten</a:t>
          </a:r>
        </a:p>
      </dgm:t>
    </dgm:pt>
    <dgm:pt modelId="{2F1A6965-4A9F-41CF-8821-1A2DB7F32182}" type="parTrans" cxnId="{BEA67EC9-6911-46B3-A3FC-1E8F43375295}">
      <dgm:prSet/>
      <dgm:spPr/>
      <dgm:t>
        <a:bodyPr/>
        <a:lstStyle/>
        <a:p>
          <a:endParaRPr lang="nl-NL"/>
        </a:p>
      </dgm:t>
    </dgm:pt>
    <dgm:pt modelId="{419EF171-668A-4D8F-93F9-0903515D0891}" type="sibTrans" cxnId="{BEA67EC9-6911-46B3-A3FC-1E8F43375295}">
      <dgm:prSet/>
      <dgm:spPr/>
      <dgm:t>
        <a:bodyPr/>
        <a:lstStyle/>
        <a:p>
          <a:endParaRPr lang="nl-NL"/>
        </a:p>
      </dgm:t>
    </dgm:pt>
    <dgm:pt modelId="{A82F5E74-19CF-4F8B-828B-E73F931AC268}">
      <dgm:prSet phldrT="[Tekst]"/>
      <dgm:spPr/>
      <dgm:t>
        <a:bodyPr/>
        <a:lstStyle/>
        <a:p>
          <a:r>
            <a:rPr lang="nl-NL"/>
            <a:t>Informatieberaad</a:t>
          </a:r>
        </a:p>
      </dgm:t>
    </dgm:pt>
    <dgm:pt modelId="{9398A272-2918-457D-B130-D26816449639}" type="parTrans" cxnId="{60D98C71-98B1-4D2B-A402-C6510CA75070}">
      <dgm:prSet/>
      <dgm:spPr/>
      <dgm:t>
        <a:bodyPr/>
        <a:lstStyle/>
        <a:p>
          <a:endParaRPr lang="nl-NL"/>
        </a:p>
      </dgm:t>
    </dgm:pt>
    <dgm:pt modelId="{D81CCD36-F57F-4052-B5B1-FC575F26B4F9}" type="sibTrans" cxnId="{60D98C71-98B1-4D2B-A402-C6510CA75070}">
      <dgm:prSet/>
      <dgm:spPr/>
      <dgm:t>
        <a:bodyPr/>
        <a:lstStyle/>
        <a:p>
          <a:endParaRPr lang="nl-NL"/>
        </a:p>
      </dgm:t>
    </dgm:pt>
    <dgm:pt modelId="{76DBE44B-DDEF-4F87-8580-BF6DAF373B1A}">
      <dgm:prSet phldrT="[Tekst]"/>
      <dgm:spPr/>
      <dgm:t>
        <a:bodyPr/>
        <a:lstStyle/>
        <a:p>
          <a:r>
            <a:rPr lang="nl-NL"/>
            <a:t>DI programma’s</a:t>
          </a:r>
        </a:p>
      </dgm:t>
    </dgm:pt>
    <dgm:pt modelId="{6F22CEAC-A17D-40B9-A425-A448E2575FFA}" type="parTrans" cxnId="{B61FBDA6-E0AE-47C0-AE31-5E5554C5943A}">
      <dgm:prSet/>
      <dgm:spPr/>
      <dgm:t>
        <a:bodyPr/>
        <a:lstStyle/>
        <a:p>
          <a:endParaRPr lang="nl-NL"/>
        </a:p>
      </dgm:t>
    </dgm:pt>
    <dgm:pt modelId="{E12EB999-1430-4E89-B7C2-0D8A4F432489}" type="sibTrans" cxnId="{B61FBDA6-E0AE-47C0-AE31-5E5554C5943A}">
      <dgm:prSet/>
      <dgm:spPr/>
      <dgm:t>
        <a:bodyPr/>
        <a:lstStyle/>
        <a:p>
          <a:endParaRPr lang="nl-NL"/>
        </a:p>
      </dgm:t>
    </dgm:pt>
    <dgm:pt modelId="{B4B4EEE2-ABB9-4ABC-94D9-0B5B61A64892}">
      <dgm:prSet phldrT="[Tekst]"/>
      <dgm:spPr/>
      <dgm:t>
        <a:bodyPr/>
        <a:lstStyle/>
        <a:p>
          <a:endParaRPr lang="nl-NL"/>
        </a:p>
      </dgm:t>
    </dgm:pt>
    <dgm:pt modelId="{4D46A13F-4A77-4CA6-9B53-02A9952B396A}" type="parTrans" cxnId="{64685941-C2EA-4BAA-AE32-DD623354F7F8}">
      <dgm:prSet/>
      <dgm:spPr/>
      <dgm:t>
        <a:bodyPr/>
        <a:lstStyle/>
        <a:p>
          <a:endParaRPr lang="nl-NL"/>
        </a:p>
      </dgm:t>
    </dgm:pt>
    <dgm:pt modelId="{2755C12C-C37B-4653-8F77-C18C5A58CA8B}" type="sibTrans" cxnId="{64685941-C2EA-4BAA-AE32-DD623354F7F8}">
      <dgm:prSet/>
      <dgm:spPr/>
      <dgm:t>
        <a:bodyPr/>
        <a:lstStyle/>
        <a:p>
          <a:endParaRPr lang="nl-NL"/>
        </a:p>
      </dgm:t>
    </dgm:pt>
    <dgm:pt modelId="{F6FAF6AA-33EA-49EA-906A-2F884F47741F}">
      <dgm:prSet phldrT="[Tekst]"/>
      <dgm:spPr/>
      <dgm:t>
        <a:bodyPr/>
        <a:lstStyle/>
        <a:p>
          <a:r>
            <a:rPr lang="nl-NL"/>
            <a:t>Gegevensuitwisseling</a:t>
          </a:r>
        </a:p>
      </dgm:t>
    </dgm:pt>
    <dgm:pt modelId="{43C3E613-2D6A-4B67-88CE-D70494E89794}" type="parTrans" cxnId="{5F6B56A0-2A9B-47CA-AF23-9AB9D7ED505A}">
      <dgm:prSet/>
      <dgm:spPr/>
      <dgm:t>
        <a:bodyPr/>
        <a:lstStyle/>
        <a:p>
          <a:endParaRPr lang="nl-NL"/>
        </a:p>
      </dgm:t>
    </dgm:pt>
    <dgm:pt modelId="{C190C8EE-2D4B-4245-B04E-B56E2AA99D5C}" type="sibTrans" cxnId="{5F6B56A0-2A9B-47CA-AF23-9AB9D7ED505A}">
      <dgm:prSet/>
      <dgm:spPr/>
      <dgm:t>
        <a:bodyPr/>
        <a:lstStyle/>
        <a:p>
          <a:endParaRPr lang="nl-NL"/>
        </a:p>
      </dgm:t>
    </dgm:pt>
    <dgm:pt modelId="{ED2EE188-84F1-4D62-A02E-3242B260B5D7}">
      <dgm:prSet phldrT="[Tekst]"/>
      <dgm:spPr/>
      <dgm:t>
        <a:bodyPr/>
        <a:lstStyle/>
        <a:p>
          <a:r>
            <a:rPr lang="nl-NL"/>
            <a:t>Met maar niet van ons (adviesrol) </a:t>
          </a:r>
        </a:p>
      </dgm:t>
    </dgm:pt>
    <dgm:pt modelId="{14140E4E-6235-470D-A9E8-FD22EBA303F2}" type="parTrans" cxnId="{E7809B03-23A9-436B-9256-AE80858AB844}">
      <dgm:prSet/>
      <dgm:spPr/>
      <dgm:t>
        <a:bodyPr/>
        <a:lstStyle/>
        <a:p>
          <a:endParaRPr lang="nl-NL"/>
        </a:p>
      </dgm:t>
    </dgm:pt>
    <dgm:pt modelId="{2BB2CE71-035D-4A0C-A35C-9CF84EB28939}" type="sibTrans" cxnId="{E7809B03-23A9-436B-9256-AE80858AB844}">
      <dgm:prSet/>
      <dgm:spPr/>
      <dgm:t>
        <a:bodyPr/>
        <a:lstStyle/>
        <a:p>
          <a:endParaRPr lang="nl-NL"/>
        </a:p>
      </dgm:t>
    </dgm:pt>
    <dgm:pt modelId="{64184CEF-91ED-47CD-AF0D-AB18B7BA67D1}">
      <dgm:prSet phldrT="[Tekst]"/>
      <dgm:spPr/>
      <dgm:t>
        <a:bodyPr/>
        <a:lstStyle/>
        <a:p>
          <a:r>
            <a:rPr lang="nl-NL"/>
            <a:t>VIPP programma’s</a:t>
          </a:r>
        </a:p>
      </dgm:t>
    </dgm:pt>
    <dgm:pt modelId="{4036882D-FCCF-4FD0-9C7C-662D26C5513B}" type="parTrans" cxnId="{398C37EA-D42D-4C67-98F3-C3CF2E2A8CAB}">
      <dgm:prSet/>
      <dgm:spPr/>
      <dgm:t>
        <a:bodyPr/>
        <a:lstStyle/>
        <a:p>
          <a:endParaRPr lang="nl-NL"/>
        </a:p>
      </dgm:t>
    </dgm:pt>
    <dgm:pt modelId="{34A1B927-1AF2-4064-9687-14B5718D04A5}" type="sibTrans" cxnId="{398C37EA-D42D-4C67-98F3-C3CF2E2A8CAB}">
      <dgm:prSet/>
      <dgm:spPr/>
      <dgm:t>
        <a:bodyPr/>
        <a:lstStyle/>
        <a:p>
          <a:endParaRPr lang="nl-NL"/>
        </a:p>
      </dgm:t>
    </dgm:pt>
    <dgm:pt modelId="{C6028E7A-4382-4BC9-94CB-C6971CB58020}">
      <dgm:prSet phldrT="[Tekst]"/>
      <dgm:spPr/>
      <dgm:t>
        <a:bodyPr/>
        <a:lstStyle/>
        <a:p>
          <a:r>
            <a:rPr lang="nl-NL"/>
            <a:t>MedMij</a:t>
          </a:r>
        </a:p>
      </dgm:t>
    </dgm:pt>
    <dgm:pt modelId="{C171ACE2-6386-402C-977F-1C47497E930D}" type="parTrans" cxnId="{83BD2506-6682-41CD-BDC2-A0B7DAE36E09}">
      <dgm:prSet/>
      <dgm:spPr/>
      <dgm:t>
        <a:bodyPr/>
        <a:lstStyle/>
        <a:p>
          <a:endParaRPr lang="nl-NL"/>
        </a:p>
      </dgm:t>
    </dgm:pt>
    <dgm:pt modelId="{29BA13F1-C0F3-4DC5-86A4-87815B0D080D}" type="sibTrans" cxnId="{83BD2506-6682-41CD-BDC2-A0B7DAE36E09}">
      <dgm:prSet/>
      <dgm:spPr/>
      <dgm:t>
        <a:bodyPr/>
        <a:lstStyle/>
        <a:p>
          <a:endParaRPr lang="nl-NL"/>
        </a:p>
      </dgm:t>
    </dgm:pt>
    <dgm:pt modelId="{65B17EE9-7AEF-47F6-8220-6F0203EA687F}">
      <dgm:prSet phldrT="[Tekst]"/>
      <dgm:spPr/>
      <dgm:t>
        <a:bodyPr/>
        <a:lstStyle/>
        <a:p>
          <a:endParaRPr lang="nl-NL"/>
        </a:p>
      </dgm:t>
    </dgm:pt>
    <dgm:pt modelId="{EB7CE5E5-99FD-4782-A706-2DBF63B72984}" type="parTrans" cxnId="{A7FF31D2-05FD-4C06-A7F3-4AE146CF209B}">
      <dgm:prSet/>
      <dgm:spPr/>
      <dgm:t>
        <a:bodyPr/>
        <a:lstStyle/>
        <a:p>
          <a:endParaRPr lang="nl-NL"/>
        </a:p>
      </dgm:t>
    </dgm:pt>
    <dgm:pt modelId="{387F7DA1-ECE8-4126-8D4E-9B41A0A9ECC0}" type="sibTrans" cxnId="{A7FF31D2-05FD-4C06-A7F3-4AE146CF209B}">
      <dgm:prSet/>
      <dgm:spPr/>
      <dgm:t>
        <a:bodyPr/>
        <a:lstStyle/>
        <a:p>
          <a:endParaRPr lang="nl-NL"/>
        </a:p>
      </dgm:t>
    </dgm:pt>
    <dgm:pt modelId="{44C877F6-2DCB-4D0C-92BD-77DD61745D2A}">
      <dgm:prSet phldrT="[Tekst]"/>
      <dgm:spPr/>
      <dgm:t>
        <a:bodyPr/>
        <a:lstStyle/>
        <a:p>
          <a:r>
            <a:rPr lang="nl-NL"/>
            <a:t>Uitkomstgerichte zorg</a:t>
          </a:r>
        </a:p>
      </dgm:t>
    </dgm:pt>
    <dgm:pt modelId="{6B0193DF-0FBB-469C-ADF4-8ED32BC77FAC}" type="parTrans" cxnId="{0E9C4B79-77C0-41A7-AA91-411DDF6B83C1}">
      <dgm:prSet/>
      <dgm:spPr/>
      <dgm:t>
        <a:bodyPr/>
        <a:lstStyle/>
        <a:p>
          <a:endParaRPr lang="nl-NL"/>
        </a:p>
      </dgm:t>
    </dgm:pt>
    <dgm:pt modelId="{01C4DD40-5DC9-432F-9DA4-16C35DE0703F}" type="sibTrans" cxnId="{0E9C4B79-77C0-41A7-AA91-411DDF6B83C1}">
      <dgm:prSet/>
      <dgm:spPr/>
      <dgm:t>
        <a:bodyPr/>
        <a:lstStyle/>
        <a:p>
          <a:endParaRPr lang="nl-NL"/>
        </a:p>
      </dgm:t>
    </dgm:pt>
    <dgm:pt modelId="{A1D5AE0A-91E0-4B97-8A5C-DD1313384E4D}">
      <dgm:prSet phldrT="[Tekst]"/>
      <dgm:spPr/>
      <dgm:t>
        <a:bodyPr/>
        <a:lstStyle/>
        <a:p>
          <a:r>
            <a:rPr lang="nl-NL"/>
            <a:t>Registratie aan de Bron</a:t>
          </a:r>
        </a:p>
      </dgm:t>
    </dgm:pt>
    <dgm:pt modelId="{BB1C2632-7FBE-4C30-A733-C7E316C643ED}" type="parTrans" cxnId="{6D06F9B4-A21B-4D1F-9A12-0A43DA755671}">
      <dgm:prSet/>
      <dgm:spPr/>
      <dgm:t>
        <a:bodyPr/>
        <a:lstStyle/>
        <a:p>
          <a:endParaRPr lang="nl-NL"/>
        </a:p>
      </dgm:t>
    </dgm:pt>
    <dgm:pt modelId="{C371A420-59CA-496C-8396-A46BF744A785}" type="sibTrans" cxnId="{6D06F9B4-A21B-4D1F-9A12-0A43DA755671}">
      <dgm:prSet/>
      <dgm:spPr/>
      <dgm:t>
        <a:bodyPr/>
        <a:lstStyle/>
        <a:p>
          <a:endParaRPr lang="nl-NL"/>
        </a:p>
      </dgm:t>
    </dgm:pt>
    <dgm:pt modelId="{13F87FBD-8C41-45EC-BC69-FF8C5DC31335}">
      <dgm:prSet phldrT="[Tekst]"/>
      <dgm:spPr/>
      <dgm:t>
        <a:bodyPr/>
        <a:lstStyle/>
        <a:p>
          <a:r>
            <a:rPr lang="nl-NL"/>
            <a:t>(Gespecificeerde) toestemming</a:t>
          </a:r>
        </a:p>
      </dgm:t>
    </dgm:pt>
    <dgm:pt modelId="{06647C72-94B3-4B6A-8517-5BCA829B77C9}" type="parTrans" cxnId="{39C5432C-68CE-4FCA-88F4-096BC119EF6C}">
      <dgm:prSet/>
      <dgm:spPr/>
      <dgm:t>
        <a:bodyPr/>
        <a:lstStyle/>
        <a:p>
          <a:endParaRPr lang="nl-NL"/>
        </a:p>
      </dgm:t>
    </dgm:pt>
    <dgm:pt modelId="{83FF0B2F-E3E4-4560-B14C-B0760A66BD98}" type="sibTrans" cxnId="{39C5432C-68CE-4FCA-88F4-096BC119EF6C}">
      <dgm:prSet/>
      <dgm:spPr/>
      <dgm:t>
        <a:bodyPr/>
        <a:lstStyle/>
        <a:p>
          <a:endParaRPr lang="nl-NL"/>
        </a:p>
      </dgm:t>
    </dgm:pt>
    <dgm:pt modelId="{9F1446BF-F4DA-4AF2-AC41-E0D3B178F201}">
      <dgm:prSet phldrT="[Tekst]"/>
      <dgm:spPr/>
      <dgm:t>
        <a:bodyPr/>
        <a:lstStyle/>
        <a:p>
          <a:r>
            <a:rPr lang="nl-NL"/>
            <a:t>Informatiebeveiliging / cybersecurity</a:t>
          </a:r>
        </a:p>
      </dgm:t>
    </dgm:pt>
    <dgm:pt modelId="{D9A32A6B-2FAB-4230-9001-DCACCD69CAFB}" type="parTrans" cxnId="{679F0878-9AD8-4B77-99ED-832758560AD3}">
      <dgm:prSet/>
      <dgm:spPr/>
      <dgm:t>
        <a:bodyPr/>
        <a:lstStyle/>
        <a:p>
          <a:endParaRPr lang="nl-NL"/>
        </a:p>
      </dgm:t>
    </dgm:pt>
    <dgm:pt modelId="{7ECB58BB-0B61-458E-BA1B-508BD8F67217}" type="sibTrans" cxnId="{679F0878-9AD8-4B77-99ED-832758560AD3}">
      <dgm:prSet/>
      <dgm:spPr/>
      <dgm:t>
        <a:bodyPr/>
        <a:lstStyle/>
        <a:p>
          <a:endParaRPr lang="nl-NL"/>
        </a:p>
      </dgm:t>
    </dgm:pt>
    <dgm:pt modelId="{F0BB509D-1EAA-41E8-BFF6-272C7BBC043D}">
      <dgm:prSet phldrT="[Tekst]"/>
      <dgm:spPr/>
      <dgm:t>
        <a:bodyPr/>
        <a:lstStyle/>
        <a:p>
          <a:r>
            <a:rPr lang="nl-NL"/>
            <a:t>Toegang in de zorg</a:t>
          </a:r>
        </a:p>
      </dgm:t>
    </dgm:pt>
    <dgm:pt modelId="{D5D71165-481A-45C7-AA16-9CEDB4E56F60}" type="parTrans" cxnId="{DE0C25D4-6ED1-4A7D-ABD7-320F6221D8D0}">
      <dgm:prSet/>
      <dgm:spPr/>
      <dgm:t>
        <a:bodyPr/>
        <a:lstStyle/>
        <a:p>
          <a:endParaRPr lang="nl-NL"/>
        </a:p>
      </dgm:t>
    </dgm:pt>
    <dgm:pt modelId="{D926FC9B-E70C-46D4-8629-66AB1F69BED9}" type="sibTrans" cxnId="{DE0C25D4-6ED1-4A7D-ABD7-320F6221D8D0}">
      <dgm:prSet/>
      <dgm:spPr/>
      <dgm:t>
        <a:bodyPr/>
        <a:lstStyle/>
        <a:p>
          <a:endParaRPr lang="nl-NL"/>
        </a:p>
      </dgm:t>
    </dgm:pt>
    <dgm:pt modelId="{E3DD9F14-272C-4D82-A637-796FA53DB663}">
      <dgm:prSet phldrT="[Tekst]"/>
      <dgm:spPr/>
      <dgm:t>
        <a:bodyPr/>
        <a:lstStyle/>
        <a:p>
          <a:endParaRPr lang="nl-NL"/>
        </a:p>
      </dgm:t>
    </dgm:pt>
    <dgm:pt modelId="{6C47C0A2-D142-4BF0-A1B7-CF1942FF44E5}" type="parTrans" cxnId="{5E780F81-815E-47C6-B771-D0E943CA5EE8}">
      <dgm:prSet/>
      <dgm:spPr/>
      <dgm:t>
        <a:bodyPr/>
        <a:lstStyle/>
        <a:p>
          <a:endParaRPr lang="nl-NL"/>
        </a:p>
      </dgm:t>
    </dgm:pt>
    <dgm:pt modelId="{4AAD1CAC-0507-43E0-AC40-37DD3B411476}" type="sibTrans" cxnId="{5E780F81-815E-47C6-B771-D0E943CA5EE8}">
      <dgm:prSet/>
      <dgm:spPr/>
      <dgm:t>
        <a:bodyPr/>
        <a:lstStyle/>
        <a:p>
          <a:endParaRPr lang="nl-NL"/>
        </a:p>
      </dgm:t>
    </dgm:pt>
    <dgm:pt modelId="{D22E21E8-5B6A-4681-BC4E-6E4A37B44EBD}">
      <dgm:prSet phldrT="[Tekst]"/>
      <dgm:spPr/>
      <dgm:t>
        <a:bodyPr/>
        <a:lstStyle/>
        <a:p>
          <a:r>
            <a:rPr lang="nl-NL"/>
            <a:t>Waardevolle AI voor gezondheid (data)</a:t>
          </a:r>
        </a:p>
      </dgm:t>
    </dgm:pt>
    <dgm:pt modelId="{864B3746-15E0-4B5B-97DE-97D68FF31F29}" type="parTrans" cxnId="{2AC08B9A-1953-4C03-B753-D85182A5B362}">
      <dgm:prSet/>
      <dgm:spPr/>
      <dgm:t>
        <a:bodyPr/>
        <a:lstStyle/>
        <a:p>
          <a:endParaRPr lang="nl-NL"/>
        </a:p>
      </dgm:t>
    </dgm:pt>
    <dgm:pt modelId="{A688ED5F-32DE-41E1-99A6-E4A3025F4456}" type="sibTrans" cxnId="{2AC08B9A-1953-4C03-B753-D85182A5B362}">
      <dgm:prSet/>
      <dgm:spPr/>
      <dgm:t>
        <a:bodyPr/>
        <a:lstStyle/>
        <a:p>
          <a:endParaRPr lang="nl-NL"/>
        </a:p>
      </dgm:t>
    </dgm:pt>
    <dgm:pt modelId="{672F8D3B-1431-4FE3-9659-B9D73A7A64D1}">
      <dgm:prSet phldrT="[Tekst]"/>
      <dgm:spPr/>
      <dgm:t>
        <a:bodyPr/>
        <a:lstStyle/>
        <a:p>
          <a:r>
            <a:rPr lang="nl-NL"/>
            <a:t>Internationaal</a:t>
          </a:r>
        </a:p>
      </dgm:t>
    </dgm:pt>
    <dgm:pt modelId="{43B50D45-38A7-4683-BAE6-0CA321C2F923}" type="parTrans" cxnId="{5B1E91DE-488A-4ECA-9CB0-E656733C1F31}">
      <dgm:prSet/>
      <dgm:spPr/>
      <dgm:t>
        <a:bodyPr/>
        <a:lstStyle/>
        <a:p>
          <a:endParaRPr lang="nl-NL"/>
        </a:p>
      </dgm:t>
    </dgm:pt>
    <dgm:pt modelId="{55AE84CE-5A23-449C-9116-651C6F51085B}" type="sibTrans" cxnId="{5B1E91DE-488A-4ECA-9CB0-E656733C1F31}">
      <dgm:prSet/>
      <dgm:spPr/>
      <dgm:t>
        <a:bodyPr/>
        <a:lstStyle/>
        <a:p>
          <a:endParaRPr lang="nl-NL"/>
        </a:p>
      </dgm:t>
    </dgm:pt>
    <dgm:pt modelId="{DD89EE58-4EEA-4D8A-A2E1-F9B2D46962DA}" type="pres">
      <dgm:prSet presAssocID="{ADCC1C31-0712-49B2-9176-1B18EE6DF4AF}" presName="Name0" presStyleCnt="0">
        <dgm:presLayoutVars>
          <dgm:dir/>
          <dgm:animLvl val="lvl"/>
          <dgm:resizeHandles val="exact"/>
        </dgm:presLayoutVars>
      </dgm:prSet>
      <dgm:spPr/>
    </dgm:pt>
    <dgm:pt modelId="{1DC392CD-49B5-4578-A75B-0A13CA2585FA}" type="pres">
      <dgm:prSet presAssocID="{49A7EE7A-EB1B-4360-AE60-FDB2AEA4C8D0}" presName="linNode" presStyleCnt="0"/>
      <dgm:spPr/>
    </dgm:pt>
    <dgm:pt modelId="{2897591C-E8C0-46F5-9AC3-7F5BD5D6AB2B}" type="pres">
      <dgm:prSet presAssocID="{49A7EE7A-EB1B-4360-AE60-FDB2AEA4C8D0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AB21EAC5-4425-45A4-8693-B1AA9D25CA2F}" type="pres">
      <dgm:prSet presAssocID="{49A7EE7A-EB1B-4360-AE60-FDB2AEA4C8D0}" presName="descendantText" presStyleLbl="alignAccFollowNode1" presStyleIdx="0" presStyleCnt="3">
        <dgm:presLayoutVars>
          <dgm:bulletEnabled val="1"/>
        </dgm:presLayoutVars>
      </dgm:prSet>
      <dgm:spPr/>
    </dgm:pt>
    <dgm:pt modelId="{C8D0BB88-45BF-4218-A14E-D6444D26B10D}" type="pres">
      <dgm:prSet presAssocID="{419EF171-668A-4D8F-93F9-0903515D0891}" presName="sp" presStyleCnt="0"/>
      <dgm:spPr/>
    </dgm:pt>
    <dgm:pt modelId="{2DD474AD-AE47-406A-8822-C60C348EC3B9}" type="pres">
      <dgm:prSet presAssocID="{76DBE44B-DDEF-4F87-8580-BF6DAF373B1A}" presName="linNode" presStyleCnt="0"/>
      <dgm:spPr/>
    </dgm:pt>
    <dgm:pt modelId="{567E80E3-6C44-47E7-8B47-4A53B1422D1B}" type="pres">
      <dgm:prSet presAssocID="{76DBE44B-DDEF-4F87-8580-BF6DAF373B1A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AF2A77F0-D1BC-4639-AED5-7AB340FC64F2}" type="pres">
      <dgm:prSet presAssocID="{76DBE44B-DDEF-4F87-8580-BF6DAF373B1A}" presName="descendantText" presStyleLbl="alignAccFollowNode1" presStyleIdx="1" presStyleCnt="3" custLinFactNeighborX="-4005" custLinFactNeighborY="-1480">
        <dgm:presLayoutVars>
          <dgm:bulletEnabled val="1"/>
        </dgm:presLayoutVars>
      </dgm:prSet>
      <dgm:spPr/>
    </dgm:pt>
    <dgm:pt modelId="{1FF6258D-F871-49FF-A1CF-4ED013640275}" type="pres">
      <dgm:prSet presAssocID="{E12EB999-1430-4E89-B7C2-0D8A4F432489}" presName="sp" presStyleCnt="0"/>
      <dgm:spPr/>
    </dgm:pt>
    <dgm:pt modelId="{6EE1515C-2607-4D0F-B015-8149B2854D4B}" type="pres">
      <dgm:prSet presAssocID="{ED2EE188-84F1-4D62-A02E-3242B260B5D7}" presName="linNode" presStyleCnt="0"/>
      <dgm:spPr/>
    </dgm:pt>
    <dgm:pt modelId="{1C9553EE-86DB-4536-9F81-F1AF769B83E3}" type="pres">
      <dgm:prSet presAssocID="{ED2EE188-84F1-4D62-A02E-3242B260B5D7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62500615-3993-47D9-8341-C6D5872F4332}" type="pres">
      <dgm:prSet presAssocID="{ED2EE188-84F1-4D62-A02E-3242B260B5D7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E7809B03-23A9-436B-9256-AE80858AB844}" srcId="{ADCC1C31-0712-49B2-9176-1B18EE6DF4AF}" destId="{ED2EE188-84F1-4D62-A02E-3242B260B5D7}" srcOrd="2" destOrd="0" parTransId="{14140E4E-6235-470D-A9E8-FD22EBA303F2}" sibTransId="{2BB2CE71-035D-4A0C-A35C-9CF84EB28939}"/>
    <dgm:cxn modelId="{83BD2506-6682-41CD-BDC2-A0B7DAE36E09}" srcId="{ED2EE188-84F1-4D62-A02E-3242B260B5D7}" destId="{C6028E7A-4382-4BC9-94CB-C6971CB58020}" srcOrd="1" destOrd="0" parTransId="{C171ACE2-6386-402C-977F-1C47497E930D}" sibTransId="{29BA13F1-C0F3-4DC5-86A4-87815B0D080D}"/>
    <dgm:cxn modelId="{EFA6F30B-398B-4670-91C8-47ED3AC918C5}" type="presOf" srcId="{65B17EE9-7AEF-47F6-8220-6F0203EA687F}" destId="{AF2A77F0-D1BC-4639-AED5-7AB340FC64F2}" srcOrd="0" destOrd="5" presId="urn:microsoft.com/office/officeart/2005/8/layout/vList5"/>
    <dgm:cxn modelId="{ACE8A922-8F7B-4328-A100-76B5E5E81B99}" type="presOf" srcId="{49A7EE7A-EB1B-4360-AE60-FDB2AEA4C8D0}" destId="{2897591C-E8C0-46F5-9AC3-7F5BD5D6AB2B}" srcOrd="0" destOrd="0" presId="urn:microsoft.com/office/officeart/2005/8/layout/vList5"/>
    <dgm:cxn modelId="{FDD88626-4575-4149-8A87-9AA240DF1EEC}" type="presOf" srcId="{672F8D3B-1431-4FE3-9659-B9D73A7A64D1}" destId="{AB21EAC5-4425-45A4-8693-B1AA9D25CA2F}" srcOrd="0" destOrd="3" presId="urn:microsoft.com/office/officeart/2005/8/layout/vList5"/>
    <dgm:cxn modelId="{39C5432C-68CE-4FCA-88F4-096BC119EF6C}" srcId="{49A7EE7A-EB1B-4360-AE60-FDB2AEA4C8D0}" destId="{13F87FBD-8C41-45EC-BC69-FF8C5DC31335}" srcOrd="2" destOrd="0" parTransId="{06647C72-94B3-4B6A-8517-5BCA829B77C9}" sibTransId="{83FF0B2F-E3E4-4560-B14C-B0760A66BD98}"/>
    <dgm:cxn modelId="{A8EE8F3D-D9E5-41BA-A7F8-9557C2BD20F0}" type="presOf" srcId="{44C877F6-2DCB-4D0C-92BD-77DD61745D2A}" destId="{62500615-3993-47D9-8341-C6D5872F4332}" srcOrd="0" destOrd="2" presId="urn:microsoft.com/office/officeart/2005/8/layout/vList5"/>
    <dgm:cxn modelId="{64685941-C2EA-4BAA-AE32-DD623354F7F8}" srcId="{76DBE44B-DDEF-4F87-8580-BF6DAF373B1A}" destId="{B4B4EEE2-ABB9-4ABC-94D9-0B5B61A64892}" srcOrd="0" destOrd="0" parTransId="{4D46A13F-4A77-4CA6-9B53-02A9952B396A}" sibTransId="{2755C12C-C37B-4653-8F77-C18C5A58CA8B}"/>
    <dgm:cxn modelId="{4774EC42-EE2D-4335-9655-EF1B9349C217}" type="presOf" srcId="{B4B4EEE2-ABB9-4ABC-94D9-0B5B61A64892}" destId="{AF2A77F0-D1BC-4639-AED5-7AB340FC64F2}" srcOrd="0" destOrd="0" presId="urn:microsoft.com/office/officeart/2005/8/layout/vList5"/>
    <dgm:cxn modelId="{826A8B4F-D2F9-495C-B35B-5342AA8AE824}" type="presOf" srcId="{64184CEF-91ED-47CD-AF0D-AB18B7BA67D1}" destId="{62500615-3993-47D9-8341-C6D5872F4332}" srcOrd="0" destOrd="0" presId="urn:microsoft.com/office/officeart/2005/8/layout/vList5"/>
    <dgm:cxn modelId="{E097956F-A7DB-42D0-B62D-E6771A36BB5A}" type="presOf" srcId="{A82F5E74-19CF-4F8B-828B-E73F931AC268}" destId="{AB21EAC5-4425-45A4-8693-B1AA9D25CA2F}" srcOrd="0" destOrd="0" presId="urn:microsoft.com/office/officeart/2005/8/layout/vList5"/>
    <dgm:cxn modelId="{DE3F8870-C6B8-492C-B920-F8A75BC74358}" type="presOf" srcId="{76DBE44B-DDEF-4F87-8580-BF6DAF373B1A}" destId="{567E80E3-6C44-47E7-8B47-4A53B1422D1B}" srcOrd="0" destOrd="0" presId="urn:microsoft.com/office/officeart/2005/8/layout/vList5"/>
    <dgm:cxn modelId="{60D98C71-98B1-4D2B-A402-C6510CA75070}" srcId="{49A7EE7A-EB1B-4360-AE60-FDB2AEA4C8D0}" destId="{A82F5E74-19CF-4F8B-828B-E73F931AC268}" srcOrd="0" destOrd="0" parTransId="{9398A272-2918-457D-B130-D26816449639}" sibTransId="{D81CCD36-F57F-4052-B5B1-FC575F26B4F9}"/>
    <dgm:cxn modelId="{54A27C74-6770-4757-861D-9B147153126C}" type="presOf" srcId="{9F1446BF-F4DA-4AF2-AC41-E0D3B178F201}" destId="{AB21EAC5-4425-45A4-8693-B1AA9D25CA2F}" srcOrd="0" destOrd="1" presId="urn:microsoft.com/office/officeart/2005/8/layout/vList5"/>
    <dgm:cxn modelId="{1267CF54-3907-4B34-909C-B1D49A8E6117}" type="presOf" srcId="{A1D5AE0A-91E0-4B97-8A5C-DD1313384E4D}" destId="{62500615-3993-47D9-8341-C6D5872F4332}" srcOrd="0" destOrd="3" presId="urn:microsoft.com/office/officeart/2005/8/layout/vList5"/>
    <dgm:cxn modelId="{679F0878-9AD8-4B77-99ED-832758560AD3}" srcId="{49A7EE7A-EB1B-4360-AE60-FDB2AEA4C8D0}" destId="{9F1446BF-F4DA-4AF2-AC41-E0D3B178F201}" srcOrd="1" destOrd="0" parTransId="{D9A32A6B-2FAB-4230-9001-DCACCD69CAFB}" sibTransId="{7ECB58BB-0B61-458E-BA1B-508BD8F67217}"/>
    <dgm:cxn modelId="{0E9C4B79-77C0-41A7-AA91-411DDF6B83C1}" srcId="{ED2EE188-84F1-4D62-A02E-3242B260B5D7}" destId="{44C877F6-2DCB-4D0C-92BD-77DD61745D2A}" srcOrd="2" destOrd="0" parTransId="{6B0193DF-0FBB-469C-ADF4-8ED32BC77FAC}" sibTransId="{01C4DD40-5DC9-432F-9DA4-16C35DE0703F}"/>
    <dgm:cxn modelId="{5E780F81-815E-47C6-B771-D0E943CA5EE8}" srcId="{76DBE44B-DDEF-4F87-8580-BF6DAF373B1A}" destId="{E3DD9F14-272C-4D82-A637-796FA53DB663}" srcOrd="4" destOrd="0" parTransId="{6C47C0A2-D142-4BF0-A1B7-CF1942FF44E5}" sibTransId="{4AAD1CAC-0507-43E0-AC40-37DD3B411476}"/>
    <dgm:cxn modelId="{2AC08B9A-1953-4C03-B753-D85182A5B362}" srcId="{76DBE44B-DDEF-4F87-8580-BF6DAF373B1A}" destId="{D22E21E8-5B6A-4681-BC4E-6E4A37B44EBD}" srcOrd="3" destOrd="0" parTransId="{864B3746-15E0-4B5B-97DE-97D68FF31F29}" sibTransId="{A688ED5F-32DE-41E1-99A6-E4A3025F4456}"/>
    <dgm:cxn modelId="{4F117C9C-6940-43CF-912C-60DD62D256E1}" type="presOf" srcId="{C6028E7A-4382-4BC9-94CB-C6971CB58020}" destId="{62500615-3993-47D9-8341-C6D5872F4332}" srcOrd="0" destOrd="1" presId="urn:microsoft.com/office/officeart/2005/8/layout/vList5"/>
    <dgm:cxn modelId="{5F6B56A0-2A9B-47CA-AF23-9AB9D7ED505A}" srcId="{76DBE44B-DDEF-4F87-8580-BF6DAF373B1A}" destId="{F6FAF6AA-33EA-49EA-906A-2F884F47741F}" srcOrd="1" destOrd="0" parTransId="{43C3E613-2D6A-4B67-88CE-D70494E89794}" sibTransId="{C190C8EE-2D4B-4245-B04E-B56E2AA99D5C}"/>
    <dgm:cxn modelId="{D33A92A3-05B9-46BC-A5D9-3E3788C5D566}" type="presOf" srcId="{F6FAF6AA-33EA-49EA-906A-2F884F47741F}" destId="{AF2A77F0-D1BC-4639-AED5-7AB340FC64F2}" srcOrd="0" destOrd="1" presId="urn:microsoft.com/office/officeart/2005/8/layout/vList5"/>
    <dgm:cxn modelId="{B61FBDA6-E0AE-47C0-AE31-5E5554C5943A}" srcId="{ADCC1C31-0712-49B2-9176-1B18EE6DF4AF}" destId="{76DBE44B-DDEF-4F87-8580-BF6DAF373B1A}" srcOrd="1" destOrd="0" parTransId="{6F22CEAC-A17D-40B9-A425-A448E2575FFA}" sibTransId="{E12EB999-1430-4E89-B7C2-0D8A4F432489}"/>
    <dgm:cxn modelId="{6D06F9B4-A21B-4D1F-9A12-0A43DA755671}" srcId="{ED2EE188-84F1-4D62-A02E-3242B260B5D7}" destId="{A1D5AE0A-91E0-4B97-8A5C-DD1313384E4D}" srcOrd="3" destOrd="0" parTransId="{BB1C2632-7FBE-4C30-A733-C7E316C643ED}" sibTransId="{C371A420-59CA-496C-8396-A46BF744A785}"/>
    <dgm:cxn modelId="{4F4E12C0-4A88-4BEA-A940-C0AC3F8AA04E}" type="presOf" srcId="{ADCC1C31-0712-49B2-9176-1B18EE6DF4AF}" destId="{DD89EE58-4EEA-4D8A-A2E1-F9B2D46962DA}" srcOrd="0" destOrd="0" presId="urn:microsoft.com/office/officeart/2005/8/layout/vList5"/>
    <dgm:cxn modelId="{4130F8C6-24F2-4E48-A5A3-4FE16050DDD5}" type="presOf" srcId="{D22E21E8-5B6A-4681-BC4E-6E4A37B44EBD}" destId="{AF2A77F0-D1BC-4639-AED5-7AB340FC64F2}" srcOrd="0" destOrd="3" presId="urn:microsoft.com/office/officeart/2005/8/layout/vList5"/>
    <dgm:cxn modelId="{BEA67EC9-6911-46B3-A3FC-1E8F43375295}" srcId="{ADCC1C31-0712-49B2-9176-1B18EE6DF4AF}" destId="{49A7EE7A-EB1B-4360-AE60-FDB2AEA4C8D0}" srcOrd="0" destOrd="0" parTransId="{2F1A6965-4A9F-41CF-8821-1A2DB7F32182}" sibTransId="{419EF171-668A-4D8F-93F9-0903515D0891}"/>
    <dgm:cxn modelId="{A7FF31D2-05FD-4C06-A7F3-4AE146CF209B}" srcId="{76DBE44B-DDEF-4F87-8580-BF6DAF373B1A}" destId="{65B17EE9-7AEF-47F6-8220-6F0203EA687F}" srcOrd="5" destOrd="0" parTransId="{EB7CE5E5-99FD-4782-A706-2DBF63B72984}" sibTransId="{387F7DA1-ECE8-4126-8D4E-9B41A0A9ECC0}"/>
    <dgm:cxn modelId="{DE0C25D4-6ED1-4A7D-ABD7-320F6221D8D0}" srcId="{76DBE44B-DDEF-4F87-8580-BF6DAF373B1A}" destId="{F0BB509D-1EAA-41E8-BFF6-272C7BBC043D}" srcOrd="2" destOrd="0" parTransId="{D5D71165-481A-45C7-AA16-9CEDB4E56F60}" sibTransId="{D926FC9B-E70C-46D4-8629-66AB1F69BED9}"/>
    <dgm:cxn modelId="{73D636D9-612C-40EC-AE24-43C83A76F93D}" type="presOf" srcId="{ED2EE188-84F1-4D62-A02E-3242B260B5D7}" destId="{1C9553EE-86DB-4536-9F81-F1AF769B83E3}" srcOrd="0" destOrd="0" presId="urn:microsoft.com/office/officeart/2005/8/layout/vList5"/>
    <dgm:cxn modelId="{5B1E91DE-488A-4ECA-9CB0-E656733C1F31}" srcId="{49A7EE7A-EB1B-4360-AE60-FDB2AEA4C8D0}" destId="{672F8D3B-1431-4FE3-9659-B9D73A7A64D1}" srcOrd="3" destOrd="0" parTransId="{43B50D45-38A7-4683-BAE6-0CA321C2F923}" sibTransId="{55AE84CE-5A23-449C-9116-651C6F51085B}"/>
    <dgm:cxn modelId="{03EE79E2-A2B4-4FE4-B1A8-3D39CB75CC4F}" type="presOf" srcId="{E3DD9F14-272C-4D82-A637-796FA53DB663}" destId="{AF2A77F0-D1BC-4639-AED5-7AB340FC64F2}" srcOrd="0" destOrd="4" presId="urn:microsoft.com/office/officeart/2005/8/layout/vList5"/>
    <dgm:cxn modelId="{91FBE8E7-11E9-4A0C-9B04-AE5CDBAAFD36}" type="presOf" srcId="{F0BB509D-1EAA-41E8-BFF6-272C7BBC043D}" destId="{AF2A77F0-D1BC-4639-AED5-7AB340FC64F2}" srcOrd="0" destOrd="2" presId="urn:microsoft.com/office/officeart/2005/8/layout/vList5"/>
    <dgm:cxn modelId="{398C37EA-D42D-4C67-98F3-C3CF2E2A8CAB}" srcId="{ED2EE188-84F1-4D62-A02E-3242B260B5D7}" destId="{64184CEF-91ED-47CD-AF0D-AB18B7BA67D1}" srcOrd="0" destOrd="0" parTransId="{4036882D-FCCF-4FD0-9C7C-662D26C5513B}" sibTransId="{34A1B927-1AF2-4064-9687-14B5718D04A5}"/>
    <dgm:cxn modelId="{A53429FB-F33B-4354-9E3C-1EA8DFD84E2C}" type="presOf" srcId="{13F87FBD-8C41-45EC-BC69-FF8C5DC31335}" destId="{AB21EAC5-4425-45A4-8693-B1AA9D25CA2F}" srcOrd="0" destOrd="2" presId="urn:microsoft.com/office/officeart/2005/8/layout/vList5"/>
    <dgm:cxn modelId="{0516AD1B-1F03-42BA-82A1-892BCEC6E84F}" type="presParOf" srcId="{DD89EE58-4EEA-4D8A-A2E1-F9B2D46962DA}" destId="{1DC392CD-49B5-4578-A75B-0A13CA2585FA}" srcOrd="0" destOrd="0" presId="urn:microsoft.com/office/officeart/2005/8/layout/vList5"/>
    <dgm:cxn modelId="{8ABA1C87-C154-406A-B545-5913A792A345}" type="presParOf" srcId="{1DC392CD-49B5-4578-A75B-0A13CA2585FA}" destId="{2897591C-E8C0-46F5-9AC3-7F5BD5D6AB2B}" srcOrd="0" destOrd="0" presId="urn:microsoft.com/office/officeart/2005/8/layout/vList5"/>
    <dgm:cxn modelId="{83CD975E-D059-4DF2-B249-5603CE09FEED}" type="presParOf" srcId="{1DC392CD-49B5-4578-A75B-0A13CA2585FA}" destId="{AB21EAC5-4425-45A4-8693-B1AA9D25CA2F}" srcOrd="1" destOrd="0" presId="urn:microsoft.com/office/officeart/2005/8/layout/vList5"/>
    <dgm:cxn modelId="{48F9F95A-BD64-4D5D-BAE6-5CD949A69FCF}" type="presParOf" srcId="{DD89EE58-4EEA-4D8A-A2E1-F9B2D46962DA}" destId="{C8D0BB88-45BF-4218-A14E-D6444D26B10D}" srcOrd="1" destOrd="0" presId="urn:microsoft.com/office/officeart/2005/8/layout/vList5"/>
    <dgm:cxn modelId="{072E5ADE-378B-40F7-8992-1654636E3DDB}" type="presParOf" srcId="{DD89EE58-4EEA-4D8A-A2E1-F9B2D46962DA}" destId="{2DD474AD-AE47-406A-8822-C60C348EC3B9}" srcOrd="2" destOrd="0" presId="urn:microsoft.com/office/officeart/2005/8/layout/vList5"/>
    <dgm:cxn modelId="{F5CBBC9C-42FD-4ED1-AAB5-9DF2011415FA}" type="presParOf" srcId="{2DD474AD-AE47-406A-8822-C60C348EC3B9}" destId="{567E80E3-6C44-47E7-8B47-4A53B1422D1B}" srcOrd="0" destOrd="0" presId="urn:microsoft.com/office/officeart/2005/8/layout/vList5"/>
    <dgm:cxn modelId="{DDB40CB2-D354-46BB-B1AF-808EB8FEE939}" type="presParOf" srcId="{2DD474AD-AE47-406A-8822-C60C348EC3B9}" destId="{AF2A77F0-D1BC-4639-AED5-7AB340FC64F2}" srcOrd="1" destOrd="0" presId="urn:microsoft.com/office/officeart/2005/8/layout/vList5"/>
    <dgm:cxn modelId="{A57C21C2-EA2F-4881-8CA0-40D161873E04}" type="presParOf" srcId="{DD89EE58-4EEA-4D8A-A2E1-F9B2D46962DA}" destId="{1FF6258D-F871-49FF-A1CF-4ED013640275}" srcOrd="3" destOrd="0" presId="urn:microsoft.com/office/officeart/2005/8/layout/vList5"/>
    <dgm:cxn modelId="{F1AC5561-3A8F-4C72-9E51-F19DC9C17B8E}" type="presParOf" srcId="{DD89EE58-4EEA-4D8A-A2E1-F9B2D46962DA}" destId="{6EE1515C-2607-4D0F-B015-8149B2854D4B}" srcOrd="4" destOrd="0" presId="urn:microsoft.com/office/officeart/2005/8/layout/vList5"/>
    <dgm:cxn modelId="{057112D5-BA83-4C29-9B5B-3977D208F2FD}" type="presParOf" srcId="{6EE1515C-2607-4D0F-B015-8149B2854D4B}" destId="{1C9553EE-86DB-4536-9F81-F1AF769B83E3}" srcOrd="0" destOrd="0" presId="urn:microsoft.com/office/officeart/2005/8/layout/vList5"/>
    <dgm:cxn modelId="{C2406BC6-6D42-496B-9E54-DDC892A1E7DA}" type="presParOf" srcId="{6EE1515C-2607-4D0F-B015-8149B2854D4B}" destId="{62500615-3993-47D9-8341-C6D5872F4332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21EAC5-4425-45A4-8693-B1AA9D25CA2F}">
      <dsp:nvSpPr>
        <dsp:cNvPr id="0" name=""/>
        <dsp:cNvSpPr/>
      </dsp:nvSpPr>
      <dsp:spPr>
        <a:xfrm rot="5400000">
          <a:off x="4493426" y="-1463866"/>
          <a:ext cx="1661613" cy="5011043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contourW="3000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1500" kern="1200"/>
            <a:t>Informatieberaad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1500" kern="1200"/>
            <a:t>Informatiebeveiliging / cybersecurity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1500" kern="1200"/>
            <a:t>(Gespecificeerde) toestemming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1500" kern="1200"/>
            <a:t>Internationaal</a:t>
          </a:r>
        </a:p>
      </dsp:txBody>
      <dsp:txXfrm rot="-5400000">
        <a:off x="2818712" y="291961"/>
        <a:ext cx="4929930" cy="1499387"/>
      </dsp:txXfrm>
    </dsp:sp>
    <dsp:sp modelId="{2897591C-E8C0-46F5-9AC3-7F5BD5D6AB2B}">
      <dsp:nvSpPr>
        <dsp:cNvPr id="0" name=""/>
        <dsp:cNvSpPr/>
      </dsp:nvSpPr>
      <dsp:spPr>
        <a:xfrm>
          <a:off x="0" y="3146"/>
          <a:ext cx="2818711" cy="207701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000" kern="1200"/>
            <a:t>Lijnactiviteiten</a:t>
          </a:r>
        </a:p>
      </dsp:txBody>
      <dsp:txXfrm>
        <a:off x="101392" y="104538"/>
        <a:ext cx="2615927" cy="1874232"/>
      </dsp:txXfrm>
    </dsp:sp>
    <dsp:sp modelId="{AF2A77F0-D1BC-4639-AED5-7AB340FC64F2}">
      <dsp:nvSpPr>
        <dsp:cNvPr id="0" name=""/>
        <dsp:cNvSpPr/>
      </dsp:nvSpPr>
      <dsp:spPr>
        <a:xfrm rot="5400000">
          <a:off x="4380537" y="692409"/>
          <a:ext cx="1661613" cy="5011043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contourW="3000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nl-NL" sz="1500" kern="120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1500" kern="1200"/>
            <a:t>Gegevensuitwisseling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1500" kern="1200"/>
            <a:t>Toegang in de zorg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1500" kern="1200"/>
            <a:t>Waardevolle AI voor gezondheid (data)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nl-NL" sz="1500" kern="120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nl-NL" sz="1500" kern="1200"/>
        </a:p>
      </dsp:txBody>
      <dsp:txXfrm rot="-5400000">
        <a:off x="2705823" y="2448237"/>
        <a:ext cx="4929930" cy="1499387"/>
      </dsp:txXfrm>
    </dsp:sp>
    <dsp:sp modelId="{567E80E3-6C44-47E7-8B47-4A53B1422D1B}">
      <dsp:nvSpPr>
        <dsp:cNvPr id="0" name=""/>
        <dsp:cNvSpPr/>
      </dsp:nvSpPr>
      <dsp:spPr>
        <a:xfrm>
          <a:off x="0" y="2184014"/>
          <a:ext cx="2818711" cy="207701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000" kern="1200"/>
            <a:t>DI programma’s</a:t>
          </a:r>
        </a:p>
      </dsp:txBody>
      <dsp:txXfrm>
        <a:off x="101392" y="2285406"/>
        <a:ext cx="2615927" cy="1874232"/>
      </dsp:txXfrm>
    </dsp:sp>
    <dsp:sp modelId="{62500615-3993-47D9-8341-C6D5872F4332}">
      <dsp:nvSpPr>
        <dsp:cNvPr id="0" name=""/>
        <dsp:cNvSpPr/>
      </dsp:nvSpPr>
      <dsp:spPr>
        <a:xfrm rot="5400000">
          <a:off x="4493426" y="2897868"/>
          <a:ext cx="1661613" cy="5011043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contourW="3000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1500" kern="1200"/>
            <a:t>VIPP programma’s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1500" kern="1200"/>
            <a:t>MedMij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1500" kern="1200"/>
            <a:t>Uitkomstgerichte zorg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1500" kern="1200"/>
            <a:t>Registratie aan de Bron</a:t>
          </a:r>
        </a:p>
      </dsp:txBody>
      <dsp:txXfrm rot="-5400000">
        <a:off x="2818712" y="4653696"/>
        <a:ext cx="4929930" cy="1499387"/>
      </dsp:txXfrm>
    </dsp:sp>
    <dsp:sp modelId="{1C9553EE-86DB-4536-9F81-F1AF769B83E3}">
      <dsp:nvSpPr>
        <dsp:cNvPr id="0" name=""/>
        <dsp:cNvSpPr/>
      </dsp:nvSpPr>
      <dsp:spPr>
        <a:xfrm>
          <a:off x="0" y="4364881"/>
          <a:ext cx="2818711" cy="207701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000" kern="1200"/>
            <a:t>Met maar niet van ons (adviesrol) </a:t>
          </a:r>
        </a:p>
      </dsp:txBody>
      <dsp:txXfrm>
        <a:off x="101392" y="4466273"/>
        <a:ext cx="2615927" cy="18742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6709BA-0250-418B-A227-469BF0F69AD3}" type="datetimeFigureOut">
              <a:rPr lang="nl-NL" smtClean="0"/>
              <a:pPr/>
              <a:t>23-6-2020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A4FE01-11FF-43DA-B7F5-6592B996E3F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1797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D30240-3B76-4E52-B42B-C39F5C218F4D}" type="datetimeFigureOut">
              <a:rPr lang="nl-NL" smtClean="0"/>
              <a:pPr/>
              <a:t>23-6-2020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501649-886C-4324-AD4C-E61C88D47728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9954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pPr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74217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501649-886C-4324-AD4C-E61C88D47728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82625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pPr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63017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pPr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44811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18" Type="http://schemas.openxmlformats.org/officeDocument/2006/relationships/image" Target="../media/image20.png"/><Relationship Id="rId3" Type="http://schemas.openxmlformats.org/officeDocument/2006/relationships/image" Target="../media/image5.svg"/><Relationship Id="rId21" Type="http://schemas.openxmlformats.org/officeDocument/2006/relationships/image" Target="../media/image23.svg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17" Type="http://schemas.openxmlformats.org/officeDocument/2006/relationships/image" Target="../media/image19.svg"/><Relationship Id="rId25" Type="http://schemas.openxmlformats.org/officeDocument/2006/relationships/image" Target="../media/image27.sv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24" Type="http://schemas.openxmlformats.org/officeDocument/2006/relationships/image" Target="../media/image26.png"/><Relationship Id="rId5" Type="http://schemas.openxmlformats.org/officeDocument/2006/relationships/image" Target="../media/image7.svg"/><Relationship Id="rId15" Type="http://schemas.openxmlformats.org/officeDocument/2006/relationships/image" Target="../media/image17.svg"/><Relationship Id="rId23" Type="http://schemas.openxmlformats.org/officeDocument/2006/relationships/image" Target="../media/image25.svg"/><Relationship Id="rId10" Type="http://schemas.openxmlformats.org/officeDocument/2006/relationships/image" Target="../media/image12.png"/><Relationship Id="rId19" Type="http://schemas.openxmlformats.org/officeDocument/2006/relationships/image" Target="../media/image21.sv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16.png"/><Relationship Id="rId22" Type="http://schemas.openxmlformats.org/officeDocument/2006/relationships/image" Target="../media/image24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svg"/><Relationship Id="rId18" Type="http://schemas.openxmlformats.org/officeDocument/2006/relationships/image" Target="../media/image44.png"/><Relationship Id="rId3" Type="http://schemas.openxmlformats.org/officeDocument/2006/relationships/image" Target="../media/image29.svg"/><Relationship Id="rId21" Type="http://schemas.openxmlformats.org/officeDocument/2006/relationships/image" Target="../media/image47.svg"/><Relationship Id="rId7" Type="http://schemas.openxmlformats.org/officeDocument/2006/relationships/image" Target="../media/image33.svg"/><Relationship Id="rId12" Type="http://schemas.openxmlformats.org/officeDocument/2006/relationships/image" Target="../media/image38.png"/><Relationship Id="rId17" Type="http://schemas.openxmlformats.org/officeDocument/2006/relationships/image" Target="../media/image43.svg"/><Relationship Id="rId25" Type="http://schemas.openxmlformats.org/officeDocument/2006/relationships/image" Target="../media/image51.svg"/><Relationship Id="rId2" Type="http://schemas.openxmlformats.org/officeDocument/2006/relationships/image" Target="../media/image28.png"/><Relationship Id="rId16" Type="http://schemas.openxmlformats.org/officeDocument/2006/relationships/image" Target="../media/image42.png"/><Relationship Id="rId20" Type="http://schemas.openxmlformats.org/officeDocument/2006/relationships/image" Target="../media/image4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2.png"/><Relationship Id="rId11" Type="http://schemas.openxmlformats.org/officeDocument/2006/relationships/image" Target="../media/image37.svg"/><Relationship Id="rId24" Type="http://schemas.openxmlformats.org/officeDocument/2006/relationships/image" Target="../media/image50.png"/><Relationship Id="rId5" Type="http://schemas.openxmlformats.org/officeDocument/2006/relationships/image" Target="../media/image31.svg"/><Relationship Id="rId15" Type="http://schemas.openxmlformats.org/officeDocument/2006/relationships/image" Target="../media/image41.svg"/><Relationship Id="rId23" Type="http://schemas.openxmlformats.org/officeDocument/2006/relationships/image" Target="../media/image49.svg"/><Relationship Id="rId10" Type="http://schemas.openxmlformats.org/officeDocument/2006/relationships/image" Target="../media/image36.png"/><Relationship Id="rId19" Type="http://schemas.openxmlformats.org/officeDocument/2006/relationships/image" Target="../media/image45.svg"/><Relationship Id="rId4" Type="http://schemas.openxmlformats.org/officeDocument/2006/relationships/image" Target="../media/image30.png"/><Relationship Id="rId9" Type="http://schemas.openxmlformats.org/officeDocument/2006/relationships/image" Target="../media/image35.svg"/><Relationship Id="rId14" Type="http://schemas.openxmlformats.org/officeDocument/2006/relationships/image" Target="../media/image40.png"/><Relationship Id="rId22" Type="http://schemas.openxmlformats.org/officeDocument/2006/relationships/image" Target="../media/image48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svg"/><Relationship Id="rId18" Type="http://schemas.openxmlformats.org/officeDocument/2006/relationships/image" Target="../media/image68.png"/><Relationship Id="rId3" Type="http://schemas.openxmlformats.org/officeDocument/2006/relationships/image" Target="../media/image53.svg"/><Relationship Id="rId21" Type="http://schemas.openxmlformats.org/officeDocument/2006/relationships/image" Target="../media/image71.svg"/><Relationship Id="rId7" Type="http://schemas.openxmlformats.org/officeDocument/2006/relationships/image" Target="../media/image57.svg"/><Relationship Id="rId12" Type="http://schemas.openxmlformats.org/officeDocument/2006/relationships/image" Target="../media/image62.png"/><Relationship Id="rId17" Type="http://schemas.openxmlformats.org/officeDocument/2006/relationships/image" Target="../media/image67.svg"/><Relationship Id="rId25" Type="http://schemas.openxmlformats.org/officeDocument/2006/relationships/image" Target="../media/image75.svg"/><Relationship Id="rId2" Type="http://schemas.openxmlformats.org/officeDocument/2006/relationships/image" Target="../media/image52.png"/><Relationship Id="rId16" Type="http://schemas.openxmlformats.org/officeDocument/2006/relationships/image" Target="../media/image66.png"/><Relationship Id="rId20" Type="http://schemas.openxmlformats.org/officeDocument/2006/relationships/image" Target="../media/image7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6.png"/><Relationship Id="rId11" Type="http://schemas.openxmlformats.org/officeDocument/2006/relationships/image" Target="../media/image61.svg"/><Relationship Id="rId24" Type="http://schemas.openxmlformats.org/officeDocument/2006/relationships/image" Target="../media/image74.png"/><Relationship Id="rId5" Type="http://schemas.openxmlformats.org/officeDocument/2006/relationships/image" Target="../media/image55.svg"/><Relationship Id="rId15" Type="http://schemas.openxmlformats.org/officeDocument/2006/relationships/image" Target="../media/image65.svg"/><Relationship Id="rId23" Type="http://schemas.openxmlformats.org/officeDocument/2006/relationships/image" Target="../media/image73.svg"/><Relationship Id="rId10" Type="http://schemas.openxmlformats.org/officeDocument/2006/relationships/image" Target="../media/image60.png"/><Relationship Id="rId19" Type="http://schemas.openxmlformats.org/officeDocument/2006/relationships/image" Target="../media/image69.svg"/><Relationship Id="rId4" Type="http://schemas.openxmlformats.org/officeDocument/2006/relationships/image" Target="../media/image54.png"/><Relationship Id="rId9" Type="http://schemas.openxmlformats.org/officeDocument/2006/relationships/image" Target="../media/image59.svg"/><Relationship Id="rId14" Type="http://schemas.openxmlformats.org/officeDocument/2006/relationships/image" Target="../media/image64.png"/><Relationship Id="rId22" Type="http://schemas.openxmlformats.org/officeDocument/2006/relationships/image" Target="../media/image72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7.svg"/><Relationship Id="rId18" Type="http://schemas.openxmlformats.org/officeDocument/2006/relationships/image" Target="../media/image92.png"/><Relationship Id="rId3" Type="http://schemas.openxmlformats.org/officeDocument/2006/relationships/image" Target="../media/image77.svg"/><Relationship Id="rId21" Type="http://schemas.openxmlformats.org/officeDocument/2006/relationships/image" Target="../media/image95.svg"/><Relationship Id="rId7" Type="http://schemas.openxmlformats.org/officeDocument/2006/relationships/image" Target="../media/image81.svg"/><Relationship Id="rId12" Type="http://schemas.openxmlformats.org/officeDocument/2006/relationships/image" Target="../media/image86.png"/><Relationship Id="rId17" Type="http://schemas.openxmlformats.org/officeDocument/2006/relationships/image" Target="../media/image91.svg"/><Relationship Id="rId25" Type="http://schemas.openxmlformats.org/officeDocument/2006/relationships/image" Target="../media/image99.svg"/><Relationship Id="rId2" Type="http://schemas.openxmlformats.org/officeDocument/2006/relationships/image" Target="../media/image76.png"/><Relationship Id="rId16" Type="http://schemas.openxmlformats.org/officeDocument/2006/relationships/image" Target="../media/image90.png"/><Relationship Id="rId20" Type="http://schemas.openxmlformats.org/officeDocument/2006/relationships/image" Target="../media/image9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0.png"/><Relationship Id="rId11" Type="http://schemas.openxmlformats.org/officeDocument/2006/relationships/image" Target="../media/image85.svg"/><Relationship Id="rId24" Type="http://schemas.openxmlformats.org/officeDocument/2006/relationships/image" Target="../media/image98.png"/><Relationship Id="rId5" Type="http://schemas.openxmlformats.org/officeDocument/2006/relationships/image" Target="../media/image79.svg"/><Relationship Id="rId15" Type="http://schemas.openxmlformats.org/officeDocument/2006/relationships/image" Target="../media/image89.svg"/><Relationship Id="rId23" Type="http://schemas.openxmlformats.org/officeDocument/2006/relationships/image" Target="../media/image97.svg"/><Relationship Id="rId10" Type="http://schemas.openxmlformats.org/officeDocument/2006/relationships/image" Target="../media/image84.png"/><Relationship Id="rId19" Type="http://schemas.openxmlformats.org/officeDocument/2006/relationships/image" Target="../media/image93.svg"/><Relationship Id="rId4" Type="http://schemas.openxmlformats.org/officeDocument/2006/relationships/image" Target="../media/image78.png"/><Relationship Id="rId9" Type="http://schemas.openxmlformats.org/officeDocument/2006/relationships/image" Target="../media/image83.svg"/><Relationship Id="rId14" Type="http://schemas.openxmlformats.org/officeDocument/2006/relationships/image" Target="../media/image88.png"/><Relationship Id="rId22" Type="http://schemas.openxmlformats.org/officeDocument/2006/relationships/image" Target="../media/image96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7.svg"/><Relationship Id="rId18" Type="http://schemas.openxmlformats.org/officeDocument/2006/relationships/image" Target="../media/image92.png"/><Relationship Id="rId3" Type="http://schemas.openxmlformats.org/officeDocument/2006/relationships/image" Target="../media/image77.svg"/><Relationship Id="rId21" Type="http://schemas.openxmlformats.org/officeDocument/2006/relationships/image" Target="../media/image95.svg"/><Relationship Id="rId7" Type="http://schemas.openxmlformats.org/officeDocument/2006/relationships/image" Target="../media/image81.svg"/><Relationship Id="rId12" Type="http://schemas.openxmlformats.org/officeDocument/2006/relationships/image" Target="../media/image86.png"/><Relationship Id="rId17" Type="http://schemas.openxmlformats.org/officeDocument/2006/relationships/image" Target="../media/image91.svg"/><Relationship Id="rId25" Type="http://schemas.openxmlformats.org/officeDocument/2006/relationships/image" Target="../media/image99.svg"/><Relationship Id="rId2" Type="http://schemas.openxmlformats.org/officeDocument/2006/relationships/image" Target="../media/image76.png"/><Relationship Id="rId16" Type="http://schemas.openxmlformats.org/officeDocument/2006/relationships/image" Target="../media/image90.png"/><Relationship Id="rId20" Type="http://schemas.openxmlformats.org/officeDocument/2006/relationships/image" Target="../media/image9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0.png"/><Relationship Id="rId11" Type="http://schemas.openxmlformats.org/officeDocument/2006/relationships/image" Target="../media/image85.svg"/><Relationship Id="rId24" Type="http://schemas.openxmlformats.org/officeDocument/2006/relationships/image" Target="../media/image98.png"/><Relationship Id="rId5" Type="http://schemas.openxmlformats.org/officeDocument/2006/relationships/image" Target="../media/image79.svg"/><Relationship Id="rId15" Type="http://schemas.openxmlformats.org/officeDocument/2006/relationships/image" Target="../media/image89.svg"/><Relationship Id="rId23" Type="http://schemas.openxmlformats.org/officeDocument/2006/relationships/image" Target="../media/image97.svg"/><Relationship Id="rId10" Type="http://schemas.openxmlformats.org/officeDocument/2006/relationships/image" Target="../media/image84.png"/><Relationship Id="rId19" Type="http://schemas.openxmlformats.org/officeDocument/2006/relationships/image" Target="../media/image93.svg"/><Relationship Id="rId4" Type="http://schemas.openxmlformats.org/officeDocument/2006/relationships/image" Target="../media/image78.png"/><Relationship Id="rId9" Type="http://schemas.openxmlformats.org/officeDocument/2006/relationships/image" Target="../media/image83.svg"/><Relationship Id="rId14" Type="http://schemas.openxmlformats.org/officeDocument/2006/relationships/image" Target="../media/image88.png"/><Relationship Id="rId22" Type="http://schemas.openxmlformats.org/officeDocument/2006/relationships/image" Target="../media/image96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11.svg"/><Relationship Id="rId18" Type="http://schemas.openxmlformats.org/officeDocument/2006/relationships/image" Target="../media/image116.png"/><Relationship Id="rId26" Type="http://schemas.openxmlformats.org/officeDocument/2006/relationships/image" Target="../media/image124.png"/><Relationship Id="rId3" Type="http://schemas.openxmlformats.org/officeDocument/2006/relationships/image" Target="../media/image101.svg"/><Relationship Id="rId21" Type="http://schemas.openxmlformats.org/officeDocument/2006/relationships/image" Target="../media/image119.svg"/><Relationship Id="rId7" Type="http://schemas.openxmlformats.org/officeDocument/2006/relationships/image" Target="../media/image105.svg"/><Relationship Id="rId12" Type="http://schemas.openxmlformats.org/officeDocument/2006/relationships/image" Target="../media/image110.png"/><Relationship Id="rId17" Type="http://schemas.openxmlformats.org/officeDocument/2006/relationships/image" Target="../media/image115.svg"/><Relationship Id="rId25" Type="http://schemas.openxmlformats.org/officeDocument/2006/relationships/image" Target="../media/image123.svg"/><Relationship Id="rId2" Type="http://schemas.openxmlformats.org/officeDocument/2006/relationships/image" Target="../media/image100.png"/><Relationship Id="rId16" Type="http://schemas.openxmlformats.org/officeDocument/2006/relationships/image" Target="../media/image114.png"/><Relationship Id="rId20" Type="http://schemas.openxmlformats.org/officeDocument/2006/relationships/image" Target="../media/image118.png"/><Relationship Id="rId29" Type="http://schemas.openxmlformats.org/officeDocument/2006/relationships/image" Target="../media/image127.sv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4.png"/><Relationship Id="rId11" Type="http://schemas.openxmlformats.org/officeDocument/2006/relationships/image" Target="../media/image109.svg"/><Relationship Id="rId24" Type="http://schemas.openxmlformats.org/officeDocument/2006/relationships/image" Target="../media/image122.png"/><Relationship Id="rId5" Type="http://schemas.openxmlformats.org/officeDocument/2006/relationships/image" Target="../media/image103.svg"/><Relationship Id="rId15" Type="http://schemas.openxmlformats.org/officeDocument/2006/relationships/image" Target="../media/image113.svg"/><Relationship Id="rId23" Type="http://schemas.openxmlformats.org/officeDocument/2006/relationships/image" Target="../media/image121.svg"/><Relationship Id="rId28" Type="http://schemas.openxmlformats.org/officeDocument/2006/relationships/image" Target="../media/image126.png"/><Relationship Id="rId10" Type="http://schemas.openxmlformats.org/officeDocument/2006/relationships/image" Target="../media/image108.png"/><Relationship Id="rId19" Type="http://schemas.openxmlformats.org/officeDocument/2006/relationships/image" Target="../media/image117.svg"/><Relationship Id="rId4" Type="http://schemas.openxmlformats.org/officeDocument/2006/relationships/image" Target="../media/image102.png"/><Relationship Id="rId9" Type="http://schemas.openxmlformats.org/officeDocument/2006/relationships/image" Target="../media/image107.svg"/><Relationship Id="rId14" Type="http://schemas.openxmlformats.org/officeDocument/2006/relationships/image" Target="../media/image112.png"/><Relationship Id="rId22" Type="http://schemas.openxmlformats.org/officeDocument/2006/relationships/image" Target="../media/image120.png"/><Relationship Id="rId27" Type="http://schemas.openxmlformats.org/officeDocument/2006/relationships/image" Target="../media/image125.sv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11.svg"/><Relationship Id="rId18" Type="http://schemas.openxmlformats.org/officeDocument/2006/relationships/image" Target="../media/image116.png"/><Relationship Id="rId26" Type="http://schemas.openxmlformats.org/officeDocument/2006/relationships/image" Target="../media/image124.png"/><Relationship Id="rId3" Type="http://schemas.openxmlformats.org/officeDocument/2006/relationships/image" Target="../media/image101.svg"/><Relationship Id="rId21" Type="http://schemas.openxmlformats.org/officeDocument/2006/relationships/image" Target="../media/image119.svg"/><Relationship Id="rId7" Type="http://schemas.openxmlformats.org/officeDocument/2006/relationships/image" Target="../media/image105.svg"/><Relationship Id="rId12" Type="http://schemas.openxmlformats.org/officeDocument/2006/relationships/image" Target="../media/image110.png"/><Relationship Id="rId17" Type="http://schemas.openxmlformats.org/officeDocument/2006/relationships/image" Target="../media/image115.svg"/><Relationship Id="rId25" Type="http://schemas.openxmlformats.org/officeDocument/2006/relationships/image" Target="../media/image123.svg"/><Relationship Id="rId2" Type="http://schemas.openxmlformats.org/officeDocument/2006/relationships/image" Target="../media/image100.png"/><Relationship Id="rId16" Type="http://schemas.openxmlformats.org/officeDocument/2006/relationships/image" Target="../media/image114.png"/><Relationship Id="rId20" Type="http://schemas.openxmlformats.org/officeDocument/2006/relationships/image" Target="../media/image118.png"/><Relationship Id="rId29" Type="http://schemas.openxmlformats.org/officeDocument/2006/relationships/image" Target="../media/image127.sv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4.png"/><Relationship Id="rId11" Type="http://schemas.openxmlformats.org/officeDocument/2006/relationships/image" Target="../media/image109.svg"/><Relationship Id="rId24" Type="http://schemas.openxmlformats.org/officeDocument/2006/relationships/image" Target="../media/image122.png"/><Relationship Id="rId5" Type="http://schemas.openxmlformats.org/officeDocument/2006/relationships/image" Target="../media/image103.svg"/><Relationship Id="rId15" Type="http://schemas.openxmlformats.org/officeDocument/2006/relationships/image" Target="../media/image113.svg"/><Relationship Id="rId23" Type="http://schemas.openxmlformats.org/officeDocument/2006/relationships/image" Target="../media/image121.svg"/><Relationship Id="rId28" Type="http://schemas.openxmlformats.org/officeDocument/2006/relationships/image" Target="../media/image126.png"/><Relationship Id="rId10" Type="http://schemas.openxmlformats.org/officeDocument/2006/relationships/image" Target="../media/image108.png"/><Relationship Id="rId19" Type="http://schemas.openxmlformats.org/officeDocument/2006/relationships/image" Target="../media/image117.svg"/><Relationship Id="rId4" Type="http://schemas.openxmlformats.org/officeDocument/2006/relationships/image" Target="../media/image102.png"/><Relationship Id="rId9" Type="http://schemas.openxmlformats.org/officeDocument/2006/relationships/image" Target="../media/image107.svg"/><Relationship Id="rId14" Type="http://schemas.openxmlformats.org/officeDocument/2006/relationships/image" Target="../media/image112.png"/><Relationship Id="rId22" Type="http://schemas.openxmlformats.org/officeDocument/2006/relationships/image" Target="../media/image120.png"/><Relationship Id="rId27" Type="http://schemas.openxmlformats.org/officeDocument/2006/relationships/image" Target="../media/image125.sv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11.svg"/><Relationship Id="rId18" Type="http://schemas.openxmlformats.org/officeDocument/2006/relationships/image" Target="../media/image116.png"/><Relationship Id="rId26" Type="http://schemas.openxmlformats.org/officeDocument/2006/relationships/image" Target="../media/image124.png"/><Relationship Id="rId3" Type="http://schemas.openxmlformats.org/officeDocument/2006/relationships/image" Target="../media/image101.svg"/><Relationship Id="rId21" Type="http://schemas.openxmlformats.org/officeDocument/2006/relationships/image" Target="../media/image119.svg"/><Relationship Id="rId7" Type="http://schemas.openxmlformats.org/officeDocument/2006/relationships/image" Target="../media/image105.svg"/><Relationship Id="rId12" Type="http://schemas.openxmlformats.org/officeDocument/2006/relationships/image" Target="../media/image110.png"/><Relationship Id="rId17" Type="http://schemas.openxmlformats.org/officeDocument/2006/relationships/image" Target="../media/image115.svg"/><Relationship Id="rId25" Type="http://schemas.openxmlformats.org/officeDocument/2006/relationships/image" Target="../media/image123.svg"/><Relationship Id="rId2" Type="http://schemas.openxmlformats.org/officeDocument/2006/relationships/image" Target="../media/image100.png"/><Relationship Id="rId16" Type="http://schemas.openxmlformats.org/officeDocument/2006/relationships/image" Target="../media/image114.png"/><Relationship Id="rId20" Type="http://schemas.openxmlformats.org/officeDocument/2006/relationships/image" Target="../media/image118.png"/><Relationship Id="rId29" Type="http://schemas.openxmlformats.org/officeDocument/2006/relationships/image" Target="../media/image127.sv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4.png"/><Relationship Id="rId11" Type="http://schemas.openxmlformats.org/officeDocument/2006/relationships/image" Target="../media/image109.svg"/><Relationship Id="rId24" Type="http://schemas.openxmlformats.org/officeDocument/2006/relationships/image" Target="../media/image122.png"/><Relationship Id="rId5" Type="http://schemas.openxmlformats.org/officeDocument/2006/relationships/image" Target="../media/image103.svg"/><Relationship Id="rId15" Type="http://schemas.openxmlformats.org/officeDocument/2006/relationships/image" Target="../media/image113.svg"/><Relationship Id="rId23" Type="http://schemas.openxmlformats.org/officeDocument/2006/relationships/image" Target="../media/image121.svg"/><Relationship Id="rId28" Type="http://schemas.openxmlformats.org/officeDocument/2006/relationships/image" Target="../media/image126.png"/><Relationship Id="rId10" Type="http://schemas.openxmlformats.org/officeDocument/2006/relationships/image" Target="../media/image108.png"/><Relationship Id="rId19" Type="http://schemas.openxmlformats.org/officeDocument/2006/relationships/image" Target="../media/image117.svg"/><Relationship Id="rId4" Type="http://schemas.openxmlformats.org/officeDocument/2006/relationships/image" Target="../media/image102.png"/><Relationship Id="rId9" Type="http://schemas.openxmlformats.org/officeDocument/2006/relationships/image" Target="../media/image107.svg"/><Relationship Id="rId14" Type="http://schemas.openxmlformats.org/officeDocument/2006/relationships/image" Target="../media/image112.png"/><Relationship Id="rId22" Type="http://schemas.openxmlformats.org/officeDocument/2006/relationships/image" Target="../media/image120.png"/><Relationship Id="rId27" Type="http://schemas.openxmlformats.org/officeDocument/2006/relationships/image" Target="../media/image125.sv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01 Oranj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ndertitel 2"/>
          <p:cNvSpPr>
            <a:spLocks noGrp="1"/>
          </p:cNvSpPr>
          <p:nvPr>
            <p:ph type="subTitle" idx="1"/>
          </p:nvPr>
        </p:nvSpPr>
        <p:spPr>
          <a:xfrm>
            <a:off x="612000" y="3420000"/>
            <a:ext cx="5376000" cy="738664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240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12" name="Tijdelijke aanduiding voor datum 8"/>
          <p:cNvSpPr>
            <a:spLocks noGrp="1"/>
          </p:cNvSpPr>
          <p:nvPr>
            <p:ph type="dt" sz="half" idx="10"/>
          </p:nvPr>
        </p:nvSpPr>
        <p:spPr>
          <a:xfrm>
            <a:off x="612000" y="6480000"/>
            <a:ext cx="2160000" cy="3780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l-NL"/>
              <a:t>Dinsdag 15 Januari 2019</a:t>
            </a:r>
          </a:p>
        </p:txBody>
      </p:sp>
      <p:sp>
        <p:nvSpPr>
          <p:cNvPr id="16" name="Titel 1"/>
          <p:cNvSpPr>
            <a:spLocks noGrp="1"/>
          </p:cNvSpPr>
          <p:nvPr>
            <p:ph type="title"/>
          </p:nvPr>
        </p:nvSpPr>
        <p:spPr>
          <a:xfrm>
            <a:off x="576000" y="1472360"/>
            <a:ext cx="10928588" cy="1495794"/>
          </a:xfrm>
        </p:spPr>
        <p:txBody>
          <a:bodyPr anchor="t" anchorCtr="0">
            <a:spAutoFit/>
          </a:bodyPr>
          <a:lstStyle>
            <a:lvl1pPr algn="l">
              <a:lnSpc>
                <a:spcPct val="8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FB7A0AE-54B0-7A4A-A77D-D9067FBAB3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7730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pos="3636">
          <p15:clr>
            <a:srgbClr val="FBAE40"/>
          </p15:clr>
        </p15:guide>
        <p15:guide id="2" pos="4044">
          <p15:clr>
            <a:srgbClr val="FBAE40"/>
          </p15:clr>
        </p15:guide>
        <p15:guide id="3" orient="horz" pos="21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oofdstukdia 02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iconen volksgezondheid">
            <a:extLst>
              <a:ext uri="{FF2B5EF4-FFF2-40B4-BE49-F238E27FC236}">
                <a16:creationId xmlns:a16="http://schemas.microsoft.com/office/drawing/2014/main" id="{79028091-DA70-9848-9800-4216978B3435}"/>
              </a:ext>
            </a:extLst>
          </p:cNvPr>
          <p:cNvGrpSpPr/>
          <p:nvPr userDrawn="1"/>
        </p:nvGrpSpPr>
        <p:grpSpPr>
          <a:xfrm>
            <a:off x="-70403" y="-63403"/>
            <a:ext cx="12109695" cy="6956430"/>
            <a:chOff x="-70403" y="-63403"/>
            <a:chExt cx="12109695" cy="6956430"/>
          </a:xfrm>
          <a:solidFill>
            <a:schemeClr val="tx1">
              <a:alpha val="5000"/>
            </a:schemeClr>
          </a:solidFill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3E249E77-B564-F043-AAD7-68BE9C3512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953843" y="285828"/>
              <a:ext cx="2224295" cy="1211134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70ED26DE-5D33-3341-85FF-30A4EA7483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233311" y="3195533"/>
              <a:ext cx="1972965" cy="2028700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244F5136-A782-074D-BF3D-777CCB32E2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539312" y="4696844"/>
              <a:ext cx="3625801" cy="2164920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AB0F1CB5-47A8-1241-86F4-77B6A0C324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-18983" y="-63403"/>
              <a:ext cx="2220950" cy="2112612"/>
            </a:xfrm>
            <a:prstGeom prst="rect">
              <a:avLst/>
            </a:prstGeom>
          </p:spPr>
        </p:pic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8B777F05-D1C6-7342-A3A5-77E2DE3FE7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0071012" y="255188"/>
              <a:ext cx="1968280" cy="2445438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0B362EA9-908C-F041-912F-F520242D3E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8271235" y="1749212"/>
              <a:ext cx="906903" cy="934247"/>
            </a:xfrm>
            <a:prstGeom prst="rect">
              <a:avLst/>
            </a:prstGeom>
          </p:spPr>
        </p:pic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CAE32692-7B0C-4949-8497-8E31A4EF4C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8486285" y="4734204"/>
              <a:ext cx="1691386" cy="1608878"/>
            </a:xfrm>
            <a:prstGeom prst="rect">
              <a:avLst/>
            </a:prstGeom>
          </p:spPr>
        </p:pic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24E6F8CB-C4E9-254E-A40D-C5EBC060329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-70403" y="2700626"/>
              <a:ext cx="3719067" cy="4192401"/>
            </a:xfrm>
            <a:prstGeom prst="rect">
              <a:avLst/>
            </a:prstGeom>
          </p:spPr>
        </p:pic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86722904-FD89-6145-9AF2-1B3C2FEDDDE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8964339" y="2817752"/>
              <a:ext cx="1232141" cy="1573827"/>
            </a:xfrm>
            <a:prstGeom prst="rect">
              <a:avLst/>
            </a:prstGeom>
          </p:spPr>
        </p:pic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B2AD0EAD-A27F-054F-8EE3-74C733713B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 flipH="1">
              <a:off x="10537682" y="3655303"/>
              <a:ext cx="1370308" cy="3202697"/>
            </a:xfrm>
            <a:prstGeom prst="rect">
              <a:avLst/>
            </a:prstGeom>
          </p:spPr>
        </p:pic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091F6CED-796B-084E-A20F-E5E15FE927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2938988" y="218262"/>
              <a:ext cx="1672372" cy="2365213"/>
            </a:xfrm>
            <a:prstGeom prst="rect">
              <a:avLst/>
            </a:prstGeom>
          </p:spPr>
        </p:pic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5A36D825-40ED-7F4B-913A-FE2BAA691F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5741969" y="1768885"/>
              <a:ext cx="2257044" cy="2376464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76000" y="1481688"/>
            <a:ext cx="10923588" cy="1495794"/>
          </a:xfrm>
        </p:spPr>
        <p:txBody>
          <a:bodyPr anchor="t" anchorCtr="0">
            <a:spAutoFit/>
          </a:bodyPr>
          <a:lstStyle>
            <a:lvl1pPr>
              <a:lnSpc>
                <a:spcPct val="80000"/>
              </a:lnSpc>
              <a:defRPr sz="6000"/>
            </a:lvl1pPr>
          </a:lstStyle>
          <a:p>
            <a:r>
              <a:rPr lang="nl-NL"/>
              <a:t>Type hier de titel over </a:t>
            </a:r>
            <a:br>
              <a:rPr lang="nl-NL"/>
            </a:br>
            <a:r>
              <a:rPr lang="nl-NL"/>
              <a:t>maximaal twee regels</a:t>
            </a:r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>
          <a:xfrm>
            <a:off x="10800000" y="6480000"/>
            <a:ext cx="720000" cy="378000"/>
          </a:xfrm>
        </p:spPr>
        <p:txBody>
          <a:bodyPr lIns="0" rIns="0"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6" name="Tijdelijke aanduiding voor tekst 6">
            <a:extLst>
              <a:ext uri="{FF2B5EF4-FFF2-40B4-BE49-F238E27FC236}">
                <a16:creationId xmlns:a16="http://schemas.microsoft.com/office/drawing/2014/main" id="{5F04DDE6-80C4-D646-92AC-E24EA61B595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2000" y="3420000"/>
            <a:ext cx="6708775" cy="369332"/>
          </a:xfrm>
        </p:spPr>
        <p:txBody>
          <a:bodyPr>
            <a:spAutoFit/>
          </a:bodyPr>
          <a:lstStyle>
            <a:lvl1pPr>
              <a:buNone/>
              <a:defRPr baseline="0">
                <a:solidFill>
                  <a:schemeClr val="tx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nl-NL"/>
              <a:t>Klik om de subtitel stijl van het model te bewerken</a:t>
            </a:r>
          </a:p>
        </p:txBody>
      </p:sp>
      <p:sp>
        <p:nvSpPr>
          <p:cNvPr id="7" name="Tijdelijke aanduiding voor datum 11">
            <a:extLst>
              <a:ext uri="{FF2B5EF4-FFF2-40B4-BE49-F238E27FC236}">
                <a16:creationId xmlns:a16="http://schemas.microsoft.com/office/drawing/2014/main" id="{DC012417-CE77-204C-BFCC-E2518F344C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2000" y="6480000"/>
            <a:ext cx="1770300" cy="378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Dinsdag 15 Januari 2019</a:t>
            </a:r>
          </a:p>
        </p:txBody>
      </p:sp>
      <p:sp>
        <p:nvSpPr>
          <p:cNvPr id="8" name="Tijdelijke aanduiding voor voettekst 12">
            <a:extLst>
              <a:ext uri="{FF2B5EF4-FFF2-40B4-BE49-F238E27FC236}">
                <a16:creationId xmlns:a16="http://schemas.microsoft.com/office/drawing/2014/main" id="{FCD6078B-F26E-F44E-8AEC-EC4A0FA01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20000" y="6479687"/>
            <a:ext cx="3576000" cy="378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De juiste informatie veilig op de juiste plek</a:t>
            </a:r>
          </a:p>
        </p:txBody>
      </p:sp>
    </p:spTree>
    <p:extLst>
      <p:ext uri="{BB962C8B-B14F-4D97-AF65-F5344CB8AC3E}">
        <p14:creationId xmlns:p14="http://schemas.microsoft.com/office/powerpoint/2010/main" val="2151747090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oofdstukdia 05 Lichtblauw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>
          <a:xfrm>
            <a:off x="10800000" y="6480000"/>
            <a:ext cx="720000" cy="378000"/>
          </a:xfrm>
        </p:spPr>
        <p:txBody>
          <a:bodyPr lIns="0" r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52450AE9-4D7E-DF43-9449-D62E52ADD9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1477907"/>
            <a:ext cx="10923588" cy="1495794"/>
          </a:xfrm>
        </p:spPr>
        <p:txBody>
          <a:bodyPr anchor="t" anchorCtr="0">
            <a:spAutoFit/>
          </a:bodyPr>
          <a:lstStyle>
            <a:lvl1pPr>
              <a:lnSpc>
                <a:spcPct val="8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nl-NL"/>
              <a:t>Type hier de titel over </a:t>
            </a:r>
            <a:br>
              <a:rPr lang="nl-NL"/>
            </a:br>
            <a:r>
              <a:rPr lang="nl-NL"/>
              <a:t>maximaal twee regels</a:t>
            </a:r>
          </a:p>
        </p:txBody>
      </p:sp>
      <p:sp>
        <p:nvSpPr>
          <p:cNvPr id="10" name="Tijdelijke aanduiding voor tekst 6">
            <a:extLst>
              <a:ext uri="{FF2B5EF4-FFF2-40B4-BE49-F238E27FC236}">
                <a16:creationId xmlns:a16="http://schemas.microsoft.com/office/drawing/2014/main" id="{9D8E5C0A-7C94-F549-B9DC-FAA2E876409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2000" y="3420000"/>
            <a:ext cx="10946588" cy="369332"/>
          </a:xfrm>
        </p:spPr>
        <p:txBody>
          <a:bodyPr wrap="square">
            <a:spAutoFit/>
          </a:bodyPr>
          <a:lstStyle>
            <a:lvl1pPr>
              <a:buNone/>
              <a:defRPr baseline="0">
                <a:solidFill>
                  <a:srgbClr val="FFFFFF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nl-NL"/>
              <a:t>Klik om de subtitel stijl van het model te bewerken</a:t>
            </a:r>
          </a:p>
        </p:txBody>
      </p:sp>
      <p:sp>
        <p:nvSpPr>
          <p:cNvPr id="12" name="Tijdelijke aanduiding voor datum 11"/>
          <p:cNvSpPr>
            <a:spLocks noGrp="1"/>
          </p:cNvSpPr>
          <p:nvPr>
            <p:ph type="dt" sz="half" idx="10"/>
          </p:nvPr>
        </p:nvSpPr>
        <p:spPr>
          <a:xfrm>
            <a:off x="612000" y="6480000"/>
            <a:ext cx="1770300" cy="37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Dinsdag 15 Januari 2019</a:t>
            </a:r>
          </a:p>
        </p:txBody>
      </p:sp>
      <p:sp>
        <p:nvSpPr>
          <p:cNvPr id="13" name="Tijdelijke aanduiding voor voettekst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De juiste informatie veilig op de juiste plek</a:t>
            </a:r>
          </a:p>
        </p:txBody>
      </p:sp>
    </p:spTree>
    <p:extLst>
      <p:ext uri="{BB962C8B-B14F-4D97-AF65-F5344CB8AC3E}">
        <p14:creationId xmlns:p14="http://schemas.microsoft.com/office/powerpoint/2010/main" val="3237925591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oofdstukdia 05 Lichtblauw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iconen volksgezondheid">
            <a:extLst>
              <a:ext uri="{FF2B5EF4-FFF2-40B4-BE49-F238E27FC236}">
                <a16:creationId xmlns:a16="http://schemas.microsoft.com/office/drawing/2014/main" id="{3AFAA111-62E0-364E-BCF3-45997AB5AD4F}"/>
              </a:ext>
            </a:extLst>
          </p:cNvPr>
          <p:cNvGrpSpPr/>
          <p:nvPr userDrawn="1"/>
        </p:nvGrpSpPr>
        <p:grpSpPr>
          <a:xfrm>
            <a:off x="-70403" y="-63403"/>
            <a:ext cx="12109695" cy="6956430"/>
            <a:chOff x="-70403" y="-63403"/>
            <a:chExt cx="12109695" cy="6956430"/>
          </a:xfrm>
          <a:solidFill>
            <a:schemeClr val="bg1">
              <a:alpha val="12000"/>
            </a:schemeClr>
          </a:solidFill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6E6EA38E-CB2B-0745-8442-5F15FEEEDD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953843" y="285828"/>
              <a:ext cx="2224295" cy="1211134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5296FED5-4CE1-074F-9622-B53EACD765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233311" y="3195533"/>
              <a:ext cx="1972965" cy="2028700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E68AF249-8B3E-C048-B8AB-33E741C243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539312" y="4696844"/>
              <a:ext cx="3625801" cy="2164920"/>
            </a:xfrm>
            <a:prstGeom prst="rect">
              <a:avLst/>
            </a:prstGeom>
          </p:spPr>
        </p:pic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638D1567-34C4-9F43-AF70-C5AE51B936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-18983" y="-63403"/>
              <a:ext cx="2220950" cy="2112612"/>
            </a:xfrm>
            <a:prstGeom prst="rect">
              <a:avLst/>
            </a:prstGeom>
          </p:spPr>
        </p:pic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E93F9003-CBE5-094A-8B40-207154B6F2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0071012" y="255188"/>
              <a:ext cx="1968280" cy="2445438"/>
            </a:xfrm>
            <a:prstGeom prst="rect">
              <a:avLst/>
            </a:prstGeom>
          </p:spPr>
        </p:pic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C02EA1E4-7DAF-D74F-9535-377237DD24E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8271235" y="1749212"/>
              <a:ext cx="906903" cy="934247"/>
            </a:xfrm>
            <a:prstGeom prst="rect">
              <a:avLst/>
            </a:prstGeom>
          </p:spPr>
        </p:pic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EAE35889-FD73-8549-9B5B-3818C18FB3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8486285" y="4734204"/>
              <a:ext cx="1691386" cy="1608878"/>
            </a:xfrm>
            <a:prstGeom prst="rect">
              <a:avLst/>
            </a:prstGeom>
          </p:spPr>
        </p:pic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FC454512-7000-5241-B3F3-359CA1FD5B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-70403" y="2700626"/>
              <a:ext cx="3719067" cy="4192401"/>
            </a:xfrm>
            <a:prstGeom prst="rect">
              <a:avLst/>
            </a:prstGeom>
          </p:spPr>
        </p:pic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86EE2B3A-09D7-9047-8929-2AA711A0D9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8964339" y="2817752"/>
              <a:ext cx="1232141" cy="1573827"/>
            </a:xfrm>
            <a:prstGeom prst="rect">
              <a:avLst/>
            </a:prstGeom>
          </p:spPr>
        </p:pic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90656417-7AB7-B045-8E0C-6648C1ED71E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 flipH="1">
              <a:off x="10537682" y="3655303"/>
              <a:ext cx="1370308" cy="3202697"/>
            </a:xfrm>
            <a:prstGeom prst="rect">
              <a:avLst/>
            </a:prstGeom>
          </p:spPr>
        </p:pic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D0D3743A-B396-6841-9F6B-2DE3A78F64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2938988" y="218262"/>
              <a:ext cx="1672372" cy="2365213"/>
            </a:xfrm>
            <a:prstGeom prst="rect">
              <a:avLst/>
            </a:prstGeom>
          </p:spPr>
        </p:pic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8CC900B4-D0DD-304F-9E0F-DED3082725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5741969" y="1768885"/>
              <a:ext cx="2257044" cy="2376464"/>
            </a:xfrm>
            <a:prstGeom prst="rect">
              <a:avLst/>
            </a:prstGeom>
          </p:spPr>
        </p:pic>
      </p:grp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>
          <a:xfrm>
            <a:off x="10800000" y="6480000"/>
            <a:ext cx="720000" cy="378000"/>
          </a:xfrm>
        </p:spPr>
        <p:txBody>
          <a:bodyPr lIns="0" r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52450AE9-4D7E-DF43-9449-D62E52ADD9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1477907"/>
            <a:ext cx="10923588" cy="1495794"/>
          </a:xfrm>
        </p:spPr>
        <p:txBody>
          <a:bodyPr anchor="t" anchorCtr="0">
            <a:spAutoFit/>
          </a:bodyPr>
          <a:lstStyle>
            <a:lvl1pPr>
              <a:lnSpc>
                <a:spcPct val="8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nl-NL"/>
              <a:t>Type hier de titel over </a:t>
            </a:r>
            <a:br>
              <a:rPr lang="nl-NL"/>
            </a:br>
            <a:r>
              <a:rPr lang="nl-NL"/>
              <a:t>maximaal twee regels</a:t>
            </a:r>
          </a:p>
        </p:txBody>
      </p:sp>
      <p:sp>
        <p:nvSpPr>
          <p:cNvPr id="10" name="Tijdelijke aanduiding voor tekst 6">
            <a:extLst>
              <a:ext uri="{FF2B5EF4-FFF2-40B4-BE49-F238E27FC236}">
                <a16:creationId xmlns:a16="http://schemas.microsoft.com/office/drawing/2014/main" id="{9D8E5C0A-7C94-F549-B9DC-FAA2E876409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2000" y="3420000"/>
            <a:ext cx="10946588" cy="369332"/>
          </a:xfrm>
        </p:spPr>
        <p:txBody>
          <a:bodyPr wrap="square">
            <a:spAutoFit/>
          </a:bodyPr>
          <a:lstStyle>
            <a:lvl1pPr>
              <a:buNone/>
              <a:defRPr baseline="0">
                <a:solidFill>
                  <a:srgbClr val="FFFFFF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nl-NL"/>
              <a:t>Klik om de subtitel stijl van het model te bewerken</a:t>
            </a:r>
          </a:p>
        </p:txBody>
      </p:sp>
      <p:sp>
        <p:nvSpPr>
          <p:cNvPr id="12" name="Tijdelijke aanduiding voor datum 11"/>
          <p:cNvSpPr>
            <a:spLocks noGrp="1"/>
          </p:cNvSpPr>
          <p:nvPr>
            <p:ph type="dt" sz="half" idx="10"/>
          </p:nvPr>
        </p:nvSpPr>
        <p:spPr>
          <a:xfrm>
            <a:off x="612000" y="6480000"/>
            <a:ext cx="1770300" cy="37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Dinsdag 15 Januari 2019</a:t>
            </a:r>
          </a:p>
        </p:txBody>
      </p:sp>
      <p:sp>
        <p:nvSpPr>
          <p:cNvPr id="13" name="Tijdelijke aanduiding voor voettekst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De juiste informatie veilig op de juiste plek</a:t>
            </a:r>
          </a:p>
        </p:txBody>
      </p:sp>
    </p:spTree>
    <p:extLst>
      <p:ext uri="{BB962C8B-B14F-4D97-AF65-F5344CB8AC3E}">
        <p14:creationId xmlns:p14="http://schemas.microsoft.com/office/powerpoint/2010/main" val="3064085979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dia 05 Lichtblauw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dianummer 13">
            <a:extLst>
              <a:ext uri="{FF2B5EF4-FFF2-40B4-BE49-F238E27FC236}">
                <a16:creationId xmlns:a16="http://schemas.microsoft.com/office/drawing/2014/main" id="{BCA07F8F-1CBC-1041-9933-4E89F3255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00000" y="6480000"/>
            <a:ext cx="720000" cy="378000"/>
          </a:xfrm>
        </p:spPr>
        <p:txBody>
          <a:bodyPr lIns="0" r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1281C97F-CD3D-634F-A906-70DD0FE77E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1477907"/>
            <a:ext cx="10923588" cy="1495794"/>
          </a:xfrm>
        </p:spPr>
        <p:txBody>
          <a:bodyPr anchor="t" anchorCtr="0">
            <a:spAutoFit/>
          </a:bodyPr>
          <a:lstStyle>
            <a:lvl1pPr>
              <a:lnSpc>
                <a:spcPct val="8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nl-NL"/>
              <a:t>Type hier de titel over </a:t>
            </a:r>
            <a:br>
              <a:rPr lang="nl-NL"/>
            </a:br>
            <a:r>
              <a:rPr lang="nl-NL"/>
              <a:t>maximaal twee regels</a:t>
            </a:r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4345D0E7-8E4F-E34A-9DC0-972676B28F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2000" y="3420000"/>
            <a:ext cx="10837878" cy="369332"/>
          </a:xfrm>
        </p:spPr>
        <p:txBody>
          <a:bodyPr wrap="square">
            <a:spAutoFit/>
          </a:bodyPr>
          <a:lstStyle>
            <a:lvl1pPr>
              <a:buNone/>
              <a:defRPr baseline="0">
                <a:solidFill>
                  <a:srgbClr val="FFFFFF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nl-NL"/>
              <a:t>Klik om de subtitel stijl van het model te bewerken</a:t>
            </a:r>
          </a:p>
        </p:txBody>
      </p:sp>
      <p:sp>
        <p:nvSpPr>
          <p:cNvPr id="15" name="Tijdelijke aanduiding voor datum 11">
            <a:extLst>
              <a:ext uri="{FF2B5EF4-FFF2-40B4-BE49-F238E27FC236}">
                <a16:creationId xmlns:a16="http://schemas.microsoft.com/office/drawing/2014/main" id="{25D007C2-E14C-4945-939B-0BA5A26B7C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2000" y="6480000"/>
            <a:ext cx="1770300" cy="37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Dinsdag 15 Januari 2019</a:t>
            </a:r>
          </a:p>
        </p:txBody>
      </p:sp>
      <p:sp>
        <p:nvSpPr>
          <p:cNvPr id="16" name="Tijdelijke aanduiding voor voettekst 12">
            <a:extLst>
              <a:ext uri="{FF2B5EF4-FFF2-40B4-BE49-F238E27FC236}">
                <a16:creationId xmlns:a16="http://schemas.microsoft.com/office/drawing/2014/main" id="{DBF1768B-DC83-954C-9F9D-D1842F18E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20000" y="6479687"/>
            <a:ext cx="3576000" cy="37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De juiste informatie veilig op de juiste plek</a:t>
            </a:r>
          </a:p>
        </p:txBody>
      </p:sp>
    </p:spTree>
    <p:extLst>
      <p:ext uri="{BB962C8B-B14F-4D97-AF65-F5344CB8AC3E}">
        <p14:creationId xmlns:p14="http://schemas.microsoft.com/office/powerpoint/2010/main" val="3837947515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oofdstukdia 05 Lichtblauw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iconen volksgezondheid">
            <a:extLst>
              <a:ext uri="{FF2B5EF4-FFF2-40B4-BE49-F238E27FC236}">
                <a16:creationId xmlns:a16="http://schemas.microsoft.com/office/drawing/2014/main" id="{364C28D7-E5FC-AF48-B1DC-5EC8E348CEB8}"/>
              </a:ext>
            </a:extLst>
          </p:cNvPr>
          <p:cNvGrpSpPr/>
          <p:nvPr userDrawn="1"/>
        </p:nvGrpSpPr>
        <p:grpSpPr>
          <a:xfrm>
            <a:off x="-70403" y="-63403"/>
            <a:ext cx="12109695" cy="6956430"/>
            <a:chOff x="-70403" y="-63403"/>
            <a:chExt cx="12109695" cy="6956430"/>
          </a:xfrm>
          <a:solidFill>
            <a:schemeClr val="bg1">
              <a:alpha val="15000"/>
            </a:schemeClr>
          </a:solidFill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5DC311F4-FD87-3840-B52D-DAD86548CD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953843" y="285828"/>
              <a:ext cx="2224295" cy="1211134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5015A9F6-F6AB-E143-B9F1-FB4AE3AC3E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233311" y="3195533"/>
              <a:ext cx="1972965" cy="2028700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BE0F42CF-3A5A-DE40-8577-E77F54B59C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539312" y="4696844"/>
              <a:ext cx="3625801" cy="2164920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A71A63D7-1441-6C47-A068-83B2CA34603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-18983" y="-63403"/>
              <a:ext cx="2220950" cy="2112612"/>
            </a:xfrm>
            <a:prstGeom prst="rect">
              <a:avLst/>
            </a:prstGeom>
          </p:spPr>
        </p:pic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95D7993E-CF7E-0E4B-98D4-A9CC4020E8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0071012" y="255188"/>
              <a:ext cx="1968280" cy="2445438"/>
            </a:xfrm>
            <a:prstGeom prst="rect">
              <a:avLst/>
            </a:prstGeom>
          </p:spPr>
        </p:pic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54DB3C8E-247C-7648-908F-5E61748151B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8271235" y="1749212"/>
              <a:ext cx="906903" cy="934247"/>
            </a:xfrm>
            <a:prstGeom prst="rect">
              <a:avLst/>
            </a:prstGeom>
          </p:spPr>
        </p:pic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AD5CFFAE-3B37-D242-A9A5-26ACF9BEB5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8486285" y="4734204"/>
              <a:ext cx="1691386" cy="1608878"/>
            </a:xfrm>
            <a:prstGeom prst="rect">
              <a:avLst/>
            </a:prstGeom>
          </p:spPr>
        </p:pic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812AC5B7-8A57-2A48-8FE7-12DFC0D8587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-70403" y="2700626"/>
              <a:ext cx="3719067" cy="4192401"/>
            </a:xfrm>
            <a:prstGeom prst="rect">
              <a:avLst/>
            </a:prstGeom>
          </p:spPr>
        </p:pic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4F02F40C-97D9-D24F-BDA3-968C1B46C4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8964339" y="2817752"/>
              <a:ext cx="1232141" cy="1573827"/>
            </a:xfrm>
            <a:prstGeom prst="rect">
              <a:avLst/>
            </a:prstGeom>
          </p:spPr>
        </p:pic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1B096510-62DD-7B44-82CD-17731F0F84E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 flipH="1">
              <a:off x="10537682" y="3655303"/>
              <a:ext cx="1370308" cy="3202697"/>
            </a:xfrm>
            <a:prstGeom prst="rect">
              <a:avLst/>
            </a:prstGeom>
          </p:spPr>
        </p:pic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2903231D-D342-7C42-8C58-AFD0602CE6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2938988" y="218262"/>
              <a:ext cx="1672372" cy="2365213"/>
            </a:xfrm>
            <a:prstGeom prst="rect">
              <a:avLst/>
            </a:prstGeom>
          </p:spPr>
        </p:pic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F4634567-86F2-0F4B-9045-AC3D72C147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5741969" y="1768885"/>
              <a:ext cx="2257044" cy="2376464"/>
            </a:xfrm>
            <a:prstGeom prst="rect">
              <a:avLst/>
            </a:prstGeom>
          </p:spPr>
        </p:pic>
      </p:grpSp>
      <p:sp>
        <p:nvSpPr>
          <p:cNvPr id="8" name="Tijdelijke aanduiding voor dianummer 13">
            <a:extLst>
              <a:ext uri="{FF2B5EF4-FFF2-40B4-BE49-F238E27FC236}">
                <a16:creationId xmlns:a16="http://schemas.microsoft.com/office/drawing/2014/main" id="{BCA07F8F-1CBC-1041-9933-4E89F3255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00000" y="6480000"/>
            <a:ext cx="720000" cy="378000"/>
          </a:xfrm>
        </p:spPr>
        <p:txBody>
          <a:bodyPr lIns="0" r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1281C97F-CD3D-634F-A906-70DD0FE77E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1477907"/>
            <a:ext cx="10923588" cy="1495794"/>
          </a:xfrm>
        </p:spPr>
        <p:txBody>
          <a:bodyPr anchor="t" anchorCtr="0">
            <a:spAutoFit/>
          </a:bodyPr>
          <a:lstStyle>
            <a:lvl1pPr>
              <a:lnSpc>
                <a:spcPct val="8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nl-NL"/>
              <a:t>Type hier de titel over </a:t>
            </a:r>
            <a:br>
              <a:rPr lang="nl-NL"/>
            </a:br>
            <a:r>
              <a:rPr lang="nl-NL"/>
              <a:t>maximaal twee regels</a:t>
            </a:r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4345D0E7-8E4F-E34A-9DC0-972676B28F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2000" y="3420000"/>
            <a:ext cx="10837878" cy="369332"/>
          </a:xfrm>
        </p:spPr>
        <p:txBody>
          <a:bodyPr wrap="square">
            <a:spAutoFit/>
          </a:bodyPr>
          <a:lstStyle>
            <a:lvl1pPr>
              <a:buNone/>
              <a:defRPr baseline="0">
                <a:solidFill>
                  <a:srgbClr val="FFFFFF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nl-NL"/>
              <a:t>Klik om de subtitel stijl van het model te bewerken</a:t>
            </a:r>
          </a:p>
        </p:txBody>
      </p:sp>
      <p:sp>
        <p:nvSpPr>
          <p:cNvPr id="15" name="Tijdelijke aanduiding voor datum 11">
            <a:extLst>
              <a:ext uri="{FF2B5EF4-FFF2-40B4-BE49-F238E27FC236}">
                <a16:creationId xmlns:a16="http://schemas.microsoft.com/office/drawing/2014/main" id="{25D007C2-E14C-4945-939B-0BA5A26B7C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2000" y="6480000"/>
            <a:ext cx="1770300" cy="37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Dinsdag 15 Januari 2019</a:t>
            </a:r>
          </a:p>
        </p:txBody>
      </p:sp>
      <p:sp>
        <p:nvSpPr>
          <p:cNvPr id="16" name="Tijdelijke aanduiding voor voettekst 12">
            <a:extLst>
              <a:ext uri="{FF2B5EF4-FFF2-40B4-BE49-F238E27FC236}">
                <a16:creationId xmlns:a16="http://schemas.microsoft.com/office/drawing/2014/main" id="{DBF1768B-DC83-954C-9F9D-D1842F18E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20000" y="6479687"/>
            <a:ext cx="3576000" cy="37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De juiste informatie veilig op de juiste plek</a:t>
            </a:r>
          </a:p>
        </p:txBody>
      </p:sp>
    </p:spTree>
    <p:extLst>
      <p:ext uri="{BB962C8B-B14F-4D97-AF65-F5344CB8AC3E}">
        <p14:creationId xmlns:p14="http://schemas.microsoft.com/office/powerpoint/2010/main" val="3436310995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dia 05 Paar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dianummer 13">
            <a:extLst>
              <a:ext uri="{FF2B5EF4-FFF2-40B4-BE49-F238E27FC236}">
                <a16:creationId xmlns:a16="http://schemas.microsoft.com/office/drawing/2014/main" id="{425AD1A4-3367-304B-8811-74B226928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00000" y="6480000"/>
            <a:ext cx="720000" cy="378000"/>
          </a:xfrm>
        </p:spPr>
        <p:txBody>
          <a:bodyPr lIns="0" r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070EC159-F598-BA49-B7A8-3FBA952F54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1477907"/>
            <a:ext cx="10923588" cy="1495794"/>
          </a:xfrm>
        </p:spPr>
        <p:txBody>
          <a:bodyPr anchor="t" anchorCtr="0">
            <a:spAutoFit/>
          </a:bodyPr>
          <a:lstStyle>
            <a:lvl1pPr>
              <a:lnSpc>
                <a:spcPct val="8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nl-NL"/>
              <a:t>Type hier de titel over </a:t>
            </a:r>
            <a:br>
              <a:rPr lang="nl-NL"/>
            </a:br>
            <a:r>
              <a:rPr lang="nl-NL"/>
              <a:t>maximaal twee regels</a:t>
            </a:r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29B541FE-783C-8C47-A42F-8668FBF9889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2000" y="3420000"/>
            <a:ext cx="10946588" cy="369332"/>
          </a:xfrm>
        </p:spPr>
        <p:txBody>
          <a:bodyPr wrap="square">
            <a:spAutoFit/>
          </a:bodyPr>
          <a:lstStyle>
            <a:lvl1pPr>
              <a:buNone/>
              <a:defRPr baseline="0">
                <a:solidFill>
                  <a:srgbClr val="FFFFFF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nl-NL"/>
              <a:t>Klik om de subtitel stijl van het model te bewerken</a:t>
            </a:r>
          </a:p>
        </p:txBody>
      </p:sp>
      <p:sp>
        <p:nvSpPr>
          <p:cNvPr id="15" name="Tijdelijke aanduiding voor datum 11">
            <a:extLst>
              <a:ext uri="{FF2B5EF4-FFF2-40B4-BE49-F238E27FC236}">
                <a16:creationId xmlns:a16="http://schemas.microsoft.com/office/drawing/2014/main" id="{E77C6BEA-A2F7-AD45-B344-7F26D5EB0A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2000" y="6480000"/>
            <a:ext cx="1770300" cy="37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Dinsdag 15 Januari 2019</a:t>
            </a:r>
          </a:p>
        </p:txBody>
      </p:sp>
      <p:sp>
        <p:nvSpPr>
          <p:cNvPr id="16" name="Tijdelijke aanduiding voor voettekst 12">
            <a:extLst>
              <a:ext uri="{FF2B5EF4-FFF2-40B4-BE49-F238E27FC236}">
                <a16:creationId xmlns:a16="http://schemas.microsoft.com/office/drawing/2014/main" id="{2ED102C8-5CBB-8D44-8B7C-4FC546D14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20000" y="6479687"/>
            <a:ext cx="3576000" cy="37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De juiste informatie veilig op de juiste plek</a:t>
            </a:r>
          </a:p>
        </p:txBody>
      </p:sp>
    </p:spTree>
    <p:extLst>
      <p:ext uri="{BB962C8B-B14F-4D97-AF65-F5344CB8AC3E}">
        <p14:creationId xmlns:p14="http://schemas.microsoft.com/office/powerpoint/2010/main" val="2908691855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oofdstukdia 05 Paar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iconen Welzijn">
            <a:extLst>
              <a:ext uri="{FF2B5EF4-FFF2-40B4-BE49-F238E27FC236}">
                <a16:creationId xmlns:a16="http://schemas.microsoft.com/office/drawing/2014/main" id="{91483463-7D82-A041-99A1-885426D80127}"/>
              </a:ext>
            </a:extLst>
          </p:cNvPr>
          <p:cNvGrpSpPr/>
          <p:nvPr userDrawn="1"/>
        </p:nvGrpSpPr>
        <p:grpSpPr>
          <a:xfrm>
            <a:off x="-148421" y="-68474"/>
            <a:ext cx="12371961" cy="6926473"/>
            <a:chOff x="-148421" y="-68474"/>
            <a:chExt cx="12371961" cy="6926473"/>
          </a:xfrm>
          <a:solidFill>
            <a:schemeClr val="bg1">
              <a:alpha val="12000"/>
            </a:schemeClr>
          </a:solidFill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C1D4C79A-42BF-D34B-9292-5DBEB12A00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-148421" y="4520082"/>
              <a:ext cx="3015107" cy="2337917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AE92E37C-2A0B-9246-8B2F-BD5148C747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812234" y="3328255"/>
              <a:ext cx="4462225" cy="3509134"/>
            </a:xfrm>
            <a:prstGeom prst="rect">
              <a:avLst/>
            </a:prstGeom>
          </p:spPr>
        </p:pic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6EE54F09-30EC-A042-B365-36B59D49A9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655915" y="3784045"/>
              <a:ext cx="3567625" cy="3073642"/>
            </a:xfrm>
            <a:prstGeom prst="rect">
              <a:avLst/>
            </a:prstGeom>
          </p:spPr>
        </p:pic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139E7EDB-B3D2-174F-9EE1-5EE475BC41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107691" y="348302"/>
              <a:ext cx="1860476" cy="1925922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0CCC4D80-D27A-8E45-8C02-184B65FA8E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995161" y="3114230"/>
              <a:ext cx="1559521" cy="1449935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BB958953-7B2C-4042-812D-76FE61F4D8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245780" y="1878303"/>
              <a:ext cx="1409341" cy="1475400"/>
            </a:xfrm>
            <a:prstGeom prst="rect">
              <a:avLst/>
            </a:prstGeom>
          </p:spPr>
        </p:pic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1D047025-363B-CE4F-ACCF-13863C3567C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7623782" y="255791"/>
              <a:ext cx="890287" cy="1112859"/>
            </a:xfrm>
            <a:prstGeom prst="rect">
              <a:avLst/>
            </a:prstGeom>
          </p:spPr>
        </p:pic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3854FF9A-673B-BA4A-B782-A6959E92331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251439" y="294999"/>
              <a:ext cx="2110855" cy="2361291"/>
            </a:xfrm>
            <a:prstGeom prst="rect">
              <a:avLst/>
            </a:prstGeom>
          </p:spPr>
        </p:pic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85A0C785-18C6-BF40-9384-3F3A036D13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8258492" y="1368650"/>
              <a:ext cx="1803966" cy="2058763"/>
            </a:xfrm>
            <a:prstGeom prst="rect">
              <a:avLst/>
            </a:prstGeom>
          </p:spPr>
        </p:pic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B6F3915A-1811-664B-9377-FDE08C9A90B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3272636" y="4706318"/>
              <a:ext cx="564092" cy="607042"/>
            </a:xfrm>
            <a:prstGeom prst="rect">
              <a:avLst/>
            </a:prstGeom>
          </p:spPr>
        </p:pic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6CF9905C-7E5F-3049-A1ED-E48D632EAB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2798690" y="-68474"/>
              <a:ext cx="2076076" cy="1413976"/>
            </a:xfrm>
            <a:prstGeom prst="rect">
              <a:avLst/>
            </a:prstGeom>
          </p:spPr>
        </p:pic>
        <p:pic>
          <p:nvPicPr>
            <p:cNvPr id="32" name="Graphic 31">
              <a:extLst>
                <a:ext uri="{FF2B5EF4-FFF2-40B4-BE49-F238E27FC236}">
                  <a16:creationId xmlns:a16="http://schemas.microsoft.com/office/drawing/2014/main" id="{A62415B9-E159-7D4C-8847-AD7816CA08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3971769" y="2031225"/>
              <a:ext cx="799013" cy="1152066"/>
            </a:xfrm>
            <a:prstGeom prst="rect">
              <a:avLst/>
            </a:prstGeom>
          </p:spPr>
        </p:pic>
      </p:grpSp>
      <p:sp>
        <p:nvSpPr>
          <p:cNvPr id="8" name="Tijdelijke aanduiding voor dianummer 13">
            <a:extLst>
              <a:ext uri="{FF2B5EF4-FFF2-40B4-BE49-F238E27FC236}">
                <a16:creationId xmlns:a16="http://schemas.microsoft.com/office/drawing/2014/main" id="{425AD1A4-3367-304B-8811-74B226928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00000" y="6480000"/>
            <a:ext cx="720000" cy="378000"/>
          </a:xfrm>
        </p:spPr>
        <p:txBody>
          <a:bodyPr lIns="0" r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070EC159-F598-BA49-B7A8-3FBA952F54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1477907"/>
            <a:ext cx="10923588" cy="1495794"/>
          </a:xfrm>
        </p:spPr>
        <p:txBody>
          <a:bodyPr anchor="t" anchorCtr="0">
            <a:spAutoFit/>
          </a:bodyPr>
          <a:lstStyle>
            <a:lvl1pPr>
              <a:lnSpc>
                <a:spcPct val="8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nl-NL"/>
              <a:t>Type hier de titel over </a:t>
            </a:r>
            <a:br>
              <a:rPr lang="nl-NL"/>
            </a:br>
            <a:r>
              <a:rPr lang="nl-NL"/>
              <a:t>maximaal twee regels</a:t>
            </a:r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29B541FE-783C-8C47-A42F-8668FBF9889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2000" y="3420000"/>
            <a:ext cx="10946588" cy="369332"/>
          </a:xfrm>
        </p:spPr>
        <p:txBody>
          <a:bodyPr wrap="square">
            <a:spAutoFit/>
          </a:bodyPr>
          <a:lstStyle>
            <a:lvl1pPr>
              <a:buNone/>
              <a:defRPr baseline="0">
                <a:solidFill>
                  <a:srgbClr val="FFFFFF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nl-NL"/>
              <a:t>Klik om de subtitel stijl van het model te bewerken</a:t>
            </a:r>
          </a:p>
        </p:txBody>
      </p:sp>
      <p:sp>
        <p:nvSpPr>
          <p:cNvPr id="15" name="Tijdelijke aanduiding voor datum 11">
            <a:extLst>
              <a:ext uri="{FF2B5EF4-FFF2-40B4-BE49-F238E27FC236}">
                <a16:creationId xmlns:a16="http://schemas.microsoft.com/office/drawing/2014/main" id="{E77C6BEA-A2F7-AD45-B344-7F26D5EB0A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2000" y="6480000"/>
            <a:ext cx="1770300" cy="37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Dinsdag 15 Januari 2019</a:t>
            </a:r>
          </a:p>
        </p:txBody>
      </p:sp>
      <p:sp>
        <p:nvSpPr>
          <p:cNvPr id="16" name="Tijdelijke aanduiding voor voettekst 12">
            <a:extLst>
              <a:ext uri="{FF2B5EF4-FFF2-40B4-BE49-F238E27FC236}">
                <a16:creationId xmlns:a16="http://schemas.microsoft.com/office/drawing/2014/main" id="{2ED102C8-5CBB-8D44-8B7C-4FC546D14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20000" y="6479687"/>
            <a:ext cx="3576000" cy="37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De juiste informatie veilig op de juiste plek</a:t>
            </a:r>
          </a:p>
        </p:txBody>
      </p:sp>
    </p:spTree>
    <p:extLst>
      <p:ext uri="{BB962C8B-B14F-4D97-AF65-F5344CB8AC3E}">
        <p14:creationId xmlns:p14="http://schemas.microsoft.com/office/powerpoint/2010/main" val="2864876431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dia 05 Roo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dianummer 13">
            <a:extLst>
              <a:ext uri="{FF2B5EF4-FFF2-40B4-BE49-F238E27FC236}">
                <a16:creationId xmlns:a16="http://schemas.microsoft.com/office/drawing/2014/main" id="{666DB07C-E48B-7241-81DC-424B6E870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00000" y="6480000"/>
            <a:ext cx="720000" cy="378000"/>
          </a:xfrm>
        </p:spPr>
        <p:txBody>
          <a:bodyPr lIns="0" r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EF32E3D3-5D3E-0449-BA4D-1A803CE42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1473873"/>
            <a:ext cx="10923588" cy="1495794"/>
          </a:xfrm>
        </p:spPr>
        <p:txBody>
          <a:bodyPr anchor="t" anchorCtr="0">
            <a:spAutoFit/>
          </a:bodyPr>
          <a:lstStyle>
            <a:lvl1pPr>
              <a:lnSpc>
                <a:spcPct val="8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nl-NL"/>
              <a:t>Type hier de titel over </a:t>
            </a:r>
            <a:br>
              <a:rPr lang="nl-NL"/>
            </a:br>
            <a:r>
              <a:rPr lang="nl-NL"/>
              <a:t>maximaal twee regels</a:t>
            </a:r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325A5D30-7689-CB4A-89C6-0F914E38581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2000" y="3420000"/>
            <a:ext cx="10946588" cy="369332"/>
          </a:xfrm>
        </p:spPr>
        <p:txBody>
          <a:bodyPr wrap="square">
            <a:spAutoFit/>
          </a:bodyPr>
          <a:lstStyle>
            <a:lvl1pPr>
              <a:buNone/>
              <a:defRPr baseline="0">
                <a:solidFill>
                  <a:srgbClr val="FFFFFF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nl-NL"/>
              <a:t>Klik om de subtitel stijl van het model te bewerken</a:t>
            </a:r>
          </a:p>
        </p:txBody>
      </p:sp>
      <p:sp>
        <p:nvSpPr>
          <p:cNvPr id="15" name="Tijdelijke aanduiding voor datum 11">
            <a:extLst>
              <a:ext uri="{FF2B5EF4-FFF2-40B4-BE49-F238E27FC236}">
                <a16:creationId xmlns:a16="http://schemas.microsoft.com/office/drawing/2014/main" id="{5319046E-582C-0E4D-AAD3-D636BE49EE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2000" y="6480000"/>
            <a:ext cx="1770300" cy="37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Dinsdag 15 Januari 2019</a:t>
            </a:r>
          </a:p>
        </p:txBody>
      </p:sp>
      <p:sp>
        <p:nvSpPr>
          <p:cNvPr id="16" name="Tijdelijke aanduiding voor voettekst 12">
            <a:extLst>
              <a:ext uri="{FF2B5EF4-FFF2-40B4-BE49-F238E27FC236}">
                <a16:creationId xmlns:a16="http://schemas.microsoft.com/office/drawing/2014/main" id="{67208321-D209-0243-8488-D571D1F1B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20000" y="6479687"/>
            <a:ext cx="3576000" cy="37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De juiste informatie veilig op de juiste plek</a:t>
            </a:r>
          </a:p>
        </p:txBody>
      </p:sp>
    </p:spTree>
    <p:extLst>
      <p:ext uri="{BB962C8B-B14F-4D97-AF65-F5344CB8AC3E}">
        <p14:creationId xmlns:p14="http://schemas.microsoft.com/office/powerpoint/2010/main" val="847474980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oofdstukdia 05 Roo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dianummer 13">
            <a:extLst>
              <a:ext uri="{FF2B5EF4-FFF2-40B4-BE49-F238E27FC236}">
                <a16:creationId xmlns:a16="http://schemas.microsoft.com/office/drawing/2014/main" id="{666DB07C-E48B-7241-81DC-424B6E870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00000" y="6480000"/>
            <a:ext cx="720000" cy="378000"/>
          </a:xfrm>
        </p:spPr>
        <p:txBody>
          <a:bodyPr lIns="0" r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EF32E3D3-5D3E-0449-BA4D-1A803CE42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1473873"/>
            <a:ext cx="10923588" cy="1495794"/>
          </a:xfrm>
        </p:spPr>
        <p:txBody>
          <a:bodyPr anchor="t" anchorCtr="0">
            <a:spAutoFit/>
          </a:bodyPr>
          <a:lstStyle>
            <a:lvl1pPr>
              <a:lnSpc>
                <a:spcPct val="8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nl-NL"/>
              <a:t>Type hier de titel over </a:t>
            </a:r>
            <a:br>
              <a:rPr lang="nl-NL"/>
            </a:br>
            <a:r>
              <a:rPr lang="nl-NL"/>
              <a:t>maximaal twee regels</a:t>
            </a:r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325A5D30-7689-CB4A-89C6-0F914E38581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2000" y="3420000"/>
            <a:ext cx="10946588" cy="369332"/>
          </a:xfrm>
        </p:spPr>
        <p:txBody>
          <a:bodyPr wrap="square">
            <a:spAutoFit/>
          </a:bodyPr>
          <a:lstStyle>
            <a:lvl1pPr>
              <a:buNone/>
              <a:defRPr baseline="0">
                <a:solidFill>
                  <a:srgbClr val="FFFFFF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nl-NL"/>
              <a:t>Klik om de subtitel stijl van het model te bewerken</a:t>
            </a:r>
          </a:p>
        </p:txBody>
      </p:sp>
      <p:sp>
        <p:nvSpPr>
          <p:cNvPr id="15" name="Tijdelijke aanduiding voor datum 11">
            <a:extLst>
              <a:ext uri="{FF2B5EF4-FFF2-40B4-BE49-F238E27FC236}">
                <a16:creationId xmlns:a16="http://schemas.microsoft.com/office/drawing/2014/main" id="{5319046E-582C-0E4D-AAD3-D636BE49EE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2000" y="6480000"/>
            <a:ext cx="1770300" cy="37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Dinsdag 15 Januari 2019</a:t>
            </a:r>
          </a:p>
        </p:txBody>
      </p:sp>
      <p:sp>
        <p:nvSpPr>
          <p:cNvPr id="16" name="Tijdelijke aanduiding voor voettekst 12">
            <a:extLst>
              <a:ext uri="{FF2B5EF4-FFF2-40B4-BE49-F238E27FC236}">
                <a16:creationId xmlns:a16="http://schemas.microsoft.com/office/drawing/2014/main" id="{67208321-D209-0243-8488-D571D1F1B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20000" y="6479687"/>
            <a:ext cx="3576000" cy="37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De juiste informatie veilig op de juiste plek</a:t>
            </a:r>
          </a:p>
        </p:txBody>
      </p:sp>
      <p:grpSp>
        <p:nvGrpSpPr>
          <p:cNvPr id="7" name="iconen Welzijn">
            <a:extLst>
              <a:ext uri="{FF2B5EF4-FFF2-40B4-BE49-F238E27FC236}">
                <a16:creationId xmlns:a16="http://schemas.microsoft.com/office/drawing/2014/main" id="{669F3723-3635-2042-B4B0-8F926FB3AFAE}"/>
              </a:ext>
            </a:extLst>
          </p:cNvPr>
          <p:cNvGrpSpPr/>
          <p:nvPr userDrawn="1"/>
        </p:nvGrpSpPr>
        <p:grpSpPr>
          <a:xfrm>
            <a:off x="-148421" y="-68474"/>
            <a:ext cx="12371961" cy="6926473"/>
            <a:chOff x="-148421" y="-68474"/>
            <a:chExt cx="12371961" cy="6926473"/>
          </a:xfrm>
          <a:solidFill>
            <a:schemeClr val="bg1">
              <a:alpha val="12000"/>
            </a:schemeClr>
          </a:solidFill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795E9D0F-2EF9-E54F-B14E-B0B32E4E59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-148421" y="4520082"/>
              <a:ext cx="3015107" cy="2337917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D42A75BD-9BD7-8F41-8F9B-1762178B9D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812234" y="3328255"/>
              <a:ext cx="4462225" cy="3509134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2959D93C-7C86-2B4F-B56D-5AACAE31C67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655915" y="3784045"/>
              <a:ext cx="3567625" cy="3073642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3972145C-2833-0C48-8C2A-8B070FE388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107691" y="348302"/>
              <a:ext cx="1860476" cy="1925922"/>
            </a:xfrm>
            <a:prstGeom prst="rect">
              <a:avLst/>
            </a:prstGeom>
          </p:spPr>
        </p:pic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966E3210-768C-234C-BA2C-AB123AC9F03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995161" y="3114230"/>
              <a:ext cx="1559521" cy="1449935"/>
            </a:xfrm>
            <a:prstGeom prst="rect">
              <a:avLst/>
            </a:prstGeom>
          </p:spPr>
        </p:pic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377F6210-A2FB-BB4D-88EA-CECE4C0A79C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245780" y="1878303"/>
              <a:ext cx="1409341" cy="1475400"/>
            </a:xfrm>
            <a:prstGeom prst="rect">
              <a:avLst/>
            </a:prstGeom>
          </p:spPr>
        </p:pic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B5F2DA40-61D0-5349-9B68-38F4DC9144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7623782" y="255791"/>
              <a:ext cx="890287" cy="1112859"/>
            </a:xfrm>
            <a:prstGeom prst="rect">
              <a:avLst/>
            </a:prstGeom>
          </p:spPr>
        </p:pic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2CF1BFD1-1EDD-054F-A5D0-67CC0A942E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251439" y="294999"/>
              <a:ext cx="2110855" cy="2361291"/>
            </a:xfrm>
            <a:prstGeom prst="rect">
              <a:avLst/>
            </a:prstGeom>
          </p:spPr>
        </p:pic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C5EECBF7-0FBA-D743-ADDF-533EBA092A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8258492" y="1368650"/>
              <a:ext cx="1803966" cy="2058763"/>
            </a:xfrm>
            <a:prstGeom prst="rect">
              <a:avLst/>
            </a:prstGeom>
          </p:spPr>
        </p:pic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606584DC-70F8-EC4E-BCD1-BB7BE29E4E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3272636" y="4706318"/>
              <a:ext cx="564092" cy="607042"/>
            </a:xfrm>
            <a:prstGeom prst="rect">
              <a:avLst/>
            </a:prstGeom>
          </p:spPr>
        </p:pic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6CE2D8D7-3BE1-974D-AFEB-9269F5D740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2798690" y="-68474"/>
              <a:ext cx="2076076" cy="1413976"/>
            </a:xfrm>
            <a:prstGeom prst="rect">
              <a:avLst/>
            </a:prstGeom>
          </p:spPr>
        </p:pic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42A3A6DA-2FA8-D34C-AF23-C19FB58577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3971769" y="2031225"/>
              <a:ext cx="799013" cy="11520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41510223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dia 05 Roz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dianummer 13">
            <a:extLst>
              <a:ext uri="{FF2B5EF4-FFF2-40B4-BE49-F238E27FC236}">
                <a16:creationId xmlns:a16="http://schemas.microsoft.com/office/drawing/2014/main" id="{5772EB49-6707-4646-86F2-C285327F8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00000" y="6480000"/>
            <a:ext cx="720000" cy="378000"/>
          </a:xfrm>
        </p:spPr>
        <p:txBody>
          <a:bodyPr lIns="0" r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AAA440F8-B331-334B-B546-36E6A2ACC0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1477907"/>
            <a:ext cx="10923588" cy="1495794"/>
          </a:xfrm>
        </p:spPr>
        <p:txBody>
          <a:bodyPr anchor="t" anchorCtr="0">
            <a:spAutoFit/>
          </a:bodyPr>
          <a:lstStyle>
            <a:lvl1pPr>
              <a:lnSpc>
                <a:spcPct val="8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nl-NL"/>
              <a:t>Type hier de titel over </a:t>
            </a:r>
            <a:br>
              <a:rPr lang="nl-NL"/>
            </a:br>
            <a:r>
              <a:rPr lang="nl-NL"/>
              <a:t>maximaal twee regels</a:t>
            </a:r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5214CE8F-5F5B-3641-9E9F-47D70465F4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2000" y="3420000"/>
            <a:ext cx="10946588" cy="369332"/>
          </a:xfrm>
        </p:spPr>
        <p:txBody>
          <a:bodyPr wrap="square">
            <a:spAutoFit/>
          </a:bodyPr>
          <a:lstStyle>
            <a:lvl1pPr>
              <a:buNone/>
              <a:defRPr baseline="0">
                <a:solidFill>
                  <a:srgbClr val="FFFFFF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nl-NL"/>
              <a:t>Klik om de subtitel stijl van het model te bewerken</a:t>
            </a:r>
          </a:p>
        </p:txBody>
      </p:sp>
      <p:sp>
        <p:nvSpPr>
          <p:cNvPr id="15" name="Tijdelijke aanduiding voor datum 11">
            <a:extLst>
              <a:ext uri="{FF2B5EF4-FFF2-40B4-BE49-F238E27FC236}">
                <a16:creationId xmlns:a16="http://schemas.microsoft.com/office/drawing/2014/main" id="{0B177570-B787-7148-93FA-90110E29BE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2000" y="6480000"/>
            <a:ext cx="1770300" cy="37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Dinsdag 15 Januari 2019</a:t>
            </a:r>
          </a:p>
        </p:txBody>
      </p:sp>
      <p:sp>
        <p:nvSpPr>
          <p:cNvPr id="16" name="Tijdelijke aanduiding voor voettekst 12">
            <a:extLst>
              <a:ext uri="{FF2B5EF4-FFF2-40B4-BE49-F238E27FC236}">
                <a16:creationId xmlns:a16="http://schemas.microsoft.com/office/drawing/2014/main" id="{0587314C-7AE5-DC44-9970-531F7BB5C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20000" y="6479687"/>
            <a:ext cx="3576000" cy="37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De juiste informatie veilig op de juiste plek</a:t>
            </a:r>
          </a:p>
        </p:txBody>
      </p:sp>
    </p:spTree>
    <p:extLst>
      <p:ext uri="{BB962C8B-B14F-4D97-AF65-F5344CB8AC3E}">
        <p14:creationId xmlns:p14="http://schemas.microsoft.com/office/powerpoint/2010/main" val="3483675987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02 Wit">
    <p:bg>
      <p:bgPr>
        <a:solidFill>
          <a:schemeClr val="tx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ndertitel 2"/>
          <p:cNvSpPr>
            <a:spLocks noGrp="1"/>
          </p:cNvSpPr>
          <p:nvPr>
            <p:ph type="subTitle" idx="1"/>
          </p:nvPr>
        </p:nvSpPr>
        <p:spPr>
          <a:xfrm>
            <a:off x="612000" y="3420000"/>
            <a:ext cx="5376000" cy="738664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12" name="Tijdelijke aanduiding voor datum 8"/>
          <p:cNvSpPr>
            <a:spLocks noGrp="1"/>
          </p:cNvSpPr>
          <p:nvPr>
            <p:ph type="dt" sz="half" idx="10"/>
          </p:nvPr>
        </p:nvSpPr>
        <p:spPr>
          <a:xfrm>
            <a:off x="612000" y="6480000"/>
            <a:ext cx="2160000" cy="37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Dinsdag 15 Januari 2019</a:t>
            </a:r>
          </a:p>
        </p:txBody>
      </p:sp>
      <p:sp>
        <p:nvSpPr>
          <p:cNvPr id="16" name="Titel 1"/>
          <p:cNvSpPr>
            <a:spLocks noGrp="1"/>
          </p:cNvSpPr>
          <p:nvPr>
            <p:ph type="title"/>
          </p:nvPr>
        </p:nvSpPr>
        <p:spPr>
          <a:xfrm>
            <a:off x="576000" y="1487990"/>
            <a:ext cx="10928588" cy="1495794"/>
          </a:xfrm>
        </p:spPr>
        <p:txBody>
          <a:bodyPr anchor="t" anchorCtr="0">
            <a:spAutoFit/>
          </a:bodyPr>
          <a:lstStyle>
            <a:lvl1pPr algn="l">
              <a:lnSpc>
                <a:spcPct val="80000"/>
              </a:lnSpc>
              <a:defRPr sz="6000" b="0">
                <a:solidFill>
                  <a:schemeClr val="bg2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5F8D5216-D13B-A948-90DB-E3467748A8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496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pos="3636">
          <p15:clr>
            <a:srgbClr val="FBAE40"/>
          </p15:clr>
        </p15:guide>
        <p15:guide id="2" pos="4044">
          <p15:clr>
            <a:srgbClr val="FBAE40"/>
          </p15:clr>
        </p15:guide>
        <p15:guide id="3" orient="horz" pos="1094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oofdstukdia 05 Roz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Iconen sport">
            <a:extLst>
              <a:ext uri="{FF2B5EF4-FFF2-40B4-BE49-F238E27FC236}">
                <a16:creationId xmlns:a16="http://schemas.microsoft.com/office/drawing/2014/main" id="{0CCC1AF0-4AB9-D544-BDD0-32A0E737A131}"/>
              </a:ext>
            </a:extLst>
          </p:cNvPr>
          <p:cNvGrpSpPr/>
          <p:nvPr userDrawn="1"/>
        </p:nvGrpSpPr>
        <p:grpSpPr>
          <a:xfrm>
            <a:off x="-47113" y="0"/>
            <a:ext cx="12264814" cy="7186358"/>
            <a:chOff x="-47113" y="0"/>
            <a:chExt cx="12264814" cy="7186358"/>
          </a:xfrm>
          <a:solidFill>
            <a:schemeClr val="bg1">
              <a:alpha val="12000"/>
            </a:schemeClr>
          </a:solidFill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206C287B-5F8C-1A47-9B16-C66FDE35F9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964702" y="4805178"/>
              <a:ext cx="1763001" cy="2051490"/>
            </a:xfrm>
            <a:prstGeom prst="rect">
              <a:avLst/>
            </a:prstGeom>
          </p:spPr>
        </p:pic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E36DFE9D-477B-C74D-9C94-D7867238A3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-47113" y="2500491"/>
              <a:ext cx="4572133" cy="4685867"/>
            </a:xfrm>
            <a:prstGeom prst="rect">
              <a:avLst/>
            </a:prstGeom>
          </p:spPr>
        </p:pic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26144C8F-2D3C-6C4F-9F36-ED3BAE1EAC7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207226" y="2421905"/>
              <a:ext cx="2010475" cy="2368665"/>
            </a:xfrm>
            <a:prstGeom prst="rect">
              <a:avLst/>
            </a:prstGeom>
          </p:spPr>
        </p:pic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BB265CFC-C276-FF47-A9F0-3359514423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141862" y="0"/>
              <a:ext cx="2496938" cy="2278457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658B5ECE-4EC0-FC44-B31B-EA1E42EB06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054484" y="733580"/>
              <a:ext cx="844427" cy="1014375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6F48740C-C466-A346-A631-39AA1A9A7D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4274377" y="4329645"/>
              <a:ext cx="573522" cy="475533"/>
            </a:xfrm>
            <a:prstGeom prst="rect">
              <a:avLst/>
            </a:prstGeom>
          </p:spPr>
        </p:pic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9AF9BB84-DD40-BF46-8250-E82C2D38B4E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0308036" y="4843424"/>
              <a:ext cx="1091138" cy="1792584"/>
            </a:xfrm>
            <a:prstGeom prst="rect">
              <a:avLst/>
            </a:prstGeom>
          </p:spPr>
        </p:pic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03E1C894-D61E-CC40-AC63-2F5034D2EC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8488496" y="3463581"/>
              <a:ext cx="1440414" cy="1947602"/>
            </a:xfrm>
            <a:prstGeom prst="rect">
              <a:avLst/>
            </a:prstGeom>
          </p:spPr>
        </p:pic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97E16C52-7FD3-AE46-8B38-E0FC026539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7151491" y="415036"/>
              <a:ext cx="1078109" cy="811304"/>
            </a:xfrm>
            <a:prstGeom prst="rect">
              <a:avLst/>
            </a:prstGeom>
          </p:spPr>
        </p:pic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A93D7F2B-EC89-6F46-926E-C082648233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5054914" y="2598583"/>
              <a:ext cx="2194967" cy="2480190"/>
            </a:xfrm>
            <a:prstGeom prst="rect">
              <a:avLst/>
            </a:prstGeom>
          </p:spPr>
        </p:pic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B79F8E16-E32B-BA46-B61C-119FA67B1B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7438155" y="2154273"/>
              <a:ext cx="1425806" cy="1638856"/>
            </a:xfrm>
            <a:prstGeom prst="rect">
              <a:avLst/>
            </a:prstGeom>
          </p:spPr>
        </p:pic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EA771A44-11AC-EF43-8E7A-0A11B6604C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9256465" y="271554"/>
              <a:ext cx="2568732" cy="2789697"/>
            </a:xfrm>
            <a:prstGeom prst="rect">
              <a:avLst/>
            </a:prstGeom>
          </p:spPr>
        </p:pic>
        <p:pic>
          <p:nvPicPr>
            <p:cNvPr id="32" name="Graphic 31">
              <a:extLst>
                <a:ext uri="{FF2B5EF4-FFF2-40B4-BE49-F238E27FC236}">
                  <a16:creationId xmlns:a16="http://schemas.microsoft.com/office/drawing/2014/main" id="{1C087CC9-D5BC-5E43-B200-2B69F6BA8B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4409740" y="5210539"/>
              <a:ext cx="1353755" cy="1218380"/>
            </a:xfrm>
            <a:prstGeom prst="rect">
              <a:avLst/>
            </a:prstGeom>
          </p:spPr>
        </p:pic>
        <p:pic>
          <p:nvPicPr>
            <p:cNvPr id="34" name="Graphic 33">
              <a:extLst>
                <a:ext uri="{FF2B5EF4-FFF2-40B4-BE49-F238E27FC236}">
                  <a16:creationId xmlns:a16="http://schemas.microsoft.com/office/drawing/2014/main" id="{FE33EEB2-CEBC-EF41-B966-9E6B1A08F7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>
              <a:off x="132113" y="161276"/>
              <a:ext cx="1497058" cy="1836016"/>
            </a:xfrm>
            <a:prstGeom prst="rect">
              <a:avLst/>
            </a:prstGeom>
          </p:spPr>
        </p:pic>
      </p:grpSp>
      <p:sp>
        <p:nvSpPr>
          <p:cNvPr id="8" name="Tijdelijke aanduiding voor dianummer 13">
            <a:extLst>
              <a:ext uri="{FF2B5EF4-FFF2-40B4-BE49-F238E27FC236}">
                <a16:creationId xmlns:a16="http://schemas.microsoft.com/office/drawing/2014/main" id="{5772EB49-6707-4646-86F2-C285327F8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00000" y="6480000"/>
            <a:ext cx="720000" cy="378000"/>
          </a:xfrm>
        </p:spPr>
        <p:txBody>
          <a:bodyPr lIns="0" r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AAA440F8-B331-334B-B546-36E6A2ACC0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1477907"/>
            <a:ext cx="10923588" cy="1495794"/>
          </a:xfrm>
        </p:spPr>
        <p:txBody>
          <a:bodyPr anchor="t" anchorCtr="0">
            <a:spAutoFit/>
          </a:bodyPr>
          <a:lstStyle>
            <a:lvl1pPr>
              <a:lnSpc>
                <a:spcPct val="8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nl-NL"/>
              <a:t>Type hier de titel over </a:t>
            </a:r>
            <a:br>
              <a:rPr lang="nl-NL"/>
            </a:br>
            <a:r>
              <a:rPr lang="nl-NL"/>
              <a:t>maximaal twee regels</a:t>
            </a:r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5214CE8F-5F5B-3641-9E9F-47D70465F4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2000" y="3420000"/>
            <a:ext cx="10946588" cy="369332"/>
          </a:xfrm>
        </p:spPr>
        <p:txBody>
          <a:bodyPr wrap="square">
            <a:spAutoFit/>
          </a:bodyPr>
          <a:lstStyle>
            <a:lvl1pPr>
              <a:buNone/>
              <a:defRPr baseline="0">
                <a:solidFill>
                  <a:srgbClr val="FFFFFF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nl-NL"/>
              <a:t>Klik om de subtitel stijl van het model te bewerken</a:t>
            </a:r>
          </a:p>
        </p:txBody>
      </p:sp>
      <p:sp>
        <p:nvSpPr>
          <p:cNvPr id="15" name="Tijdelijke aanduiding voor datum 11">
            <a:extLst>
              <a:ext uri="{FF2B5EF4-FFF2-40B4-BE49-F238E27FC236}">
                <a16:creationId xmlns:a16="http://schemas.microsoft.com/office/drawing/2014/main" id="{0B177570-B787-7148-93FA-90110E29BE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2000" y="6480000"/>
            <a:ext cx="1770300" cy="37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Dinsdag 15 Januari 2019</a:t>
            </a:r>
          </a:p>
        </p:txBody>
      </p:sp>
      <p:sp>
        <p:nvSpPr>
          <p:cNvPr id="16" name="Tijdelijke aanduiding voor voettekst 12">
            <a:extLst>
              <a:ext uri="{FF2B5EF4-FFF2-40B4-BE49-F238E27FC236}">
                <a16:creationId xmlns:a16="http://schemas.microsoft.com/office/drawing/2014/main" id="{0587314C-7AE5-DC44-9970-531F7BB5C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20000" y="6479687"/>
            <a:ext cx="3576000" cy="37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De juiste informatie veilig op de juiste plek</a:t>
            </a:r>
          </a:p>
        </p:txBody>
      </p:sp>
    </p:spTree>
    <p:extLst>
      <p:ext uri="{BB962C8B-B14F-4D97-AF65-F5344CB8AC3E}">
        <p14:creationId xmlns:p14="http://schemas.microsoft.com/office/powerpoint/2010/main" val="1032803506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dia 05 Mosgroe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dianummer 13">
            <a:extLst>
              <a:ext uri="{FF2B5EF4-FFF2-40B4-BE49-F238E27FC236}">
                <a16:creationId xmlns:a16="http://schemas.microsoft.com/office/drawing/2014/main" id="{4EBDB571-DFE6-2546-9F1C-FC31B3A96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00000" y="6480000"/>
            <a:ext cx="720000" cy="378000"/>
          </a:xfrm>
        </p:spPr>
        <p:txBody>
          <a:bodyPr lIns="0" r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3CF8CD96-209B-A745-B940-3EB0192676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1477907"/>
            <a:ext cx="10923588" cy="1495794"/>
          </a:xfrm>
        </p:spPr>
        <p:txBody>
          <a:bodyPr anchor="t" anchorCtr="0">
            <a:spAutoFit/>
          </a:bodyPr>
          <a:lstStyle>
            <a:lvl1pPr>
              <a:lnSpc>
                <a:spcPct val="8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nl-NL"/>
              <a:t>Type hier de titel over </a:t>
            </a:r>
            <a:br>
              <a:rPr lang="nl-NL"/>
            </a:br>
            <a:r>
              <a:rPr lang="nl-NL"/>
              <a:t>maximaal twee regels</a:t>
            </a:r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45769988-3625-6E4C-99A3-6862CAFC339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2000" y="3420000"/>
            <a:ext cx="10946588" cy="369332"/>
          </a:xfrm>
        </p:spPr>
        <p:txBody>
          <a:bodyPr wrap="square">
            <a:spAutoFit/>
          </a:bodyPr>
          <a:lstStyle>
            <a:lvl1pPr>
              <a:buNone/>
              <a:defRPr baseline="0">
                <a:solidFill>
                  <a:srgbClr val="FFFFFF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nl-NL"/>
              <a:t>Klik om de subtitel stijl van het model te bewerken</a:t>
            </a:r>
          </a:p>
        </p:txBody>
      </p:sp>
      <p:sp>
        <p:nvSpPr>
          <p:cNvPr id="15" name="Tijdelijke aanduiding voor datum 11">
            <a:extLst>
              <a:ext uri="{FF2B5EF4-FFF2-40B4-BE49-F238E27FC236}">
                <a16:creationId xmlns:a16="http://schemas.microsoft.com/office/drawing/2014/main" id="{AC3806A3-86DC-9045-9458-BC28E5980C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2000" y="6480000"/>
            <a:ext cx="1770300" cy="37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Dinsdag 15 Januari 2019</a:t>
            </a:r>
          </a:p>
        </p:txBody>
      </p:sp>
      <p:sp>
        <p:nvSpPr>
          <p:cNvPr id="16" name="Tijdelijke aanduiding voor voettekst 12">
            <a:extLst>
              <a:ext uri="{FF2B5EF4-FFF2-40B4-BE49-F238E27FC236}">
                <a16:creationId xmlns:a16="http://schemas.microsoft.com/office/drawing/2014/main" id="{D657AF47-63D1-6E4B-8327-AA9EB287C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20000" y="6479687"/>
            <a:ext cx="3576000" cy="37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De juiste informatie veilig op de juiste plek</a:t>
            </a:r>
          </a:p>
        </p:txBody>
      </p:sp>
    </p:spTree>
    <p:extLst>
      <p:ext uri="{BB962C8B-B14F-4D97-AF65-F5344CB8AC3E}">
        <p14:creationId xmlns:p14="http://schemas.microsoft.com/office/powerpoint/2010/main" val="615574609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oofdstukdia 05 Mosgroe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Iconen sport">
            <a:extLst>
              <a:ext uri="{FF2B5EF4-FFF2-40B4-BE49-F238E27FC236}">
                <a16:creationId xmlns:a16="http://schemas.microsoft.com/office/drawing/2014/main" id="{780F57E0-91FC-C94F-AEB8-274ABA7FC4DA}"/>
              </a:ext>
            </a:extLst>
          </p:cNvPr>
          <p:cNvGrpSpPr/>
          <p:nvPr userDrawn="1"/>
        </p:nvGrpSpPr>
        <p:grpSpPr>
          <a:xfrm>
            <a:off x="-47113" y="0"/>
            <a:ext cx="12264814" cy="7186358"/>
            <a:chOff x="-47113" y="0"/>
            <a:chExt cx="12264814" cy="7186358"/>
          </a:xfrm>
          <a:solidFill>
            <a:schemeClr val="bg1">
              <a:alpha val="12000"/>
            </a:schemeClr>
          </a:solidFill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A0FDFCAE-E1C2-4C4D-AC7E-012964D0F6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964702" y="4805178"/>
              <a:ext cx="1763001" cy="2051490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AF40CFFB-986F-D842-A027-2D45EE1C0F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-47113" y="2500491"/>
              <a:ext cx="4572133" cy="4685867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CE821E85-F2A8-0646-B270-C549DCA062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207226" y="2421905"/>
              <a:ext cx="2010475" cy="2368665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9214979B-A3E9-DA4E-B28E-9D49327DEF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141862" y="0"/>
              <a:ext cx="2496938" cy="2278457"/>
            </a:xfrm>
            <a:prstGeom prst="rect">
              <a:avLst/>
            </a:prstGeom>
          </p:spPr>
        </p:pic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F8A40CDC-E888-FE48-8D6F-67A81A79F9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054484" y="733580"/>
              <a:ext cx="844427" cy="1014375"/>
            </a:xfrm>
            <a:prstGeom prst="rect">
              <a:avLst/>
            </a:prstGeom>
          </p:spPr>
        </p:pic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7FB3BA99-8777-A748-9B38-EBC09A6046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4274377" y="4329645"/>
              <a:ext cx="573522" cy="475533"/>
            </a:xfrm>
            <a:prstGeom prst="rect">
              <a:avLst/>
            </a:prstGeom>
          </p:spPr>
        </p:pic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96BE7B1B-C6FC-9149-9989-17A1CB15F8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0308036" y="4843424"/>
              <a:ext cx="1091138" cy="1792584"/>
            </a:xfrm>
            <a:prstGeom prst="rect">
              <a:avLst/>
            </a:prstGeom>
          </p:spPr>
        </p:pic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61E0425B-5280-A247-90BA-B19D4AA867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8488496" y="3463581"/>
              <a:ext cx="1440414" cy="1947602"/>
            </a:xfrm>
            <a:prstGeom prst="rect">
              <a:avLst/>
            </a:prstGeom>
          </p:spPr>
        </p:pic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C2FB530F-872C-CF42-840B-B63F631C664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7151491" y="415036"/>
              <a:ext cx="1078109" cy="811304"/>
            </a:xfrm>
            <a:prstGeom prst="rect">
              <a:avLst/>
            </a:prstGeom>
          </p:spPr>
        </p:pic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9312D335-8655-1B4C-90D3-A45A4CB963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5054914" y="2598583"/>
              <a:ext cx="2194967" cy="2480190"/>
            </a:xfrm>
            <a:prstGeom prst="rect">
              <a:avLst/>
            </a:prstGeom>
          </p:spPr>
        </p:pic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87BD8DFE-8B01-304B-B4E3-01E4CA7185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7438155" y="2154273"/>
              <a:ext cx="1425806" cy="1638856"/>
            </a:xfrm>
            <a:prstGeom prst="rect">
              <a:avLst/>
            </a:prstGeom>
          </p:spPr>
        </p:pic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AF5DD9C0-4A18-0941-BC7B-9986342B19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9256465" y="271554"/>
              <a:ext cx="2568732" cy="2789697"/>
            </a:xfrm>
            <a:prstGeom prst="rect">
              <a:avLst/>
            </a:prstGeom>
          </p:spPr>
        </p:pic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53010DAA-747B-E041-9F55-EF1C4FEDDF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4409740" y="5210539"/>
              <a:ext cx="1353755" cy="1218380"/>
            </a:xfrm>
            <a:prstGeom prst="rect">
              <a:avLst/>
            </a:prstGeom>
          </p:spPr>
        </p:pic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3C06E964-4468-DE41-9FED-44B2CF15A7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>
              <a:off x="132113" y="161276"/>
              <a:ext cx="1497058" cy="1836016"/>
            </a:xfrm>
            <a:prstGeom prst="rect">
              <a:avLst/>
            </a:prstGeom>
          </p:spPr>
        </p:pic>
      </p:grpSp>
      <p:sp>
        <p:nvSpPr>
          <p:cNvPr id="8" name="Tijdelijke aanduiding voor dianummer 13">
            <a:extLst>
              <a:ext uri="{FF2B5EF4-FFF2-40B4-BE49-F238E27FC236}">
                <a16:creationId xmlns:a16="http://schemas.microsoft.com/office/drawing/2014/main" id="{4EBDB571-DFE6-2546-9F1C-FC31B3A96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00000" y="6480000"/>
            <a:ext cx="720000" cy="378000"/>
          </a:xfrm>
        </p:spPr>
        <p:txBody>
          <a:bodyPr lIns="0" r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3CF8CD96-209B-A745-B940-3EB0192676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1477907"/>
            <a:ext cx="10923588" cy="1495794"/>
          </a:xfrm>
        </p:spPr>
        <p:txBody>
          <a:bodyPr anchor="t" anchorCtr="0">
            <a:spAutoFit/>
          </a:bodyPr>
          <a:lstStyle>
            <a:lvl1pPr>
              <a:lnSpc>
                <a:spcPct val="8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nl-NL"/>
              <a:t>Type hier de titel over </a:t>
            </a:r>
            <a:br>
              <a:rPr lang="nl-NL"/>
            </a:br>
            <a:r>
              <a:rPr lang="nl-NL"/>
              <a:t>maximaal twee regels</a:t>
            </a:r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45769988-3625-6E4C-99A3-6862CAFC339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2000" y="3420000"/>
            <a:ext cx="10946588" cy="369332"/>
          </a:xfrm>
        </p:spPr>
        <p:txBody>
          <a:bodyPr wrap="square">
            <a:spAutoFit/>
          </a:bodyPr>
          <a:lstStyle>
            <a:lvl1pPr>
              <a:buNone/>
              <a:defRPr baseline="0">
                <a:solidFill>
                  <a:srgbClr val="FFFFFF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nl-NL"/>
              <a:t>Klik om de subtitel stijl van het model te bewerken</a:t>
            </a:r>
          </a:p>
        </p:txBody>
      </p:sp>
      <p:sp>
        <p:nvSpPr>
          <p:cNvPr id="15" name="Tijdelijke aanduiding voor datum 11">
            <a:extLst>
              <a:ext uri="{FF2B5EF4-FFF2-40B4-BE49-F238E27FC236}">
                <a16:creationId xmlns:a16="http://schemas.microsoft.com/office/drawing/2014/main" id="{AC3806A3-86DC-9045-9458-BC28E5980C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2000" y="6480000"/>
            <a:ext cx="1770300" cy="37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Dinsdag 15 Januari 2019</a:t>
            </a:r>
          </a:p>
        </p:txBody>
      </p:sp>
      <p:sp>
        <p:nvSpPr>
          <p:cNvPr id="16" name="Tijdelijke aanduiding voor voettekst 12">
            <a:extLst>
              <a:ext uri="{FF2B5EF4-FFF2-40B4-BE49-F238E27FC236}">
                <a16:creationId xmlns:a16="http://schemas.microsoft.com/office/drawing/2014/main" id="{D657AF47-63D1-6E4B-8327-AA9EB287C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20000" y="6479687"/>
            <a:ext cx="3576000" cy="37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De juiste informatie veilig op de juiste plek</a:t>
            </a:r>
          </a:p>
        </p:txBody>
      </p:sp>
    </p:spTree>
    <p:extLst>
      <p:ext uri="{BB962C8B-B14F-4D97-AF65-F5344CB8AC3E}">
        <p14:creationId xmlns:p14="http://schemas.microsoft.com/office/powerpoint/2010/main" val="1387863473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dia 05 Brui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13">
            <a:extLst>
              <a:ext uri="{FF2B5EF4-FFF2-40B4-BE49-F238E27FC236}">
                <a16:creationId xmlns:a16="http://schemas.microsoft.com/office/drawing/2014/main" id="{99505EB8-422C-C749-A805-6886ED628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00000" y="6480000"/>
            <a:ext cx="720000" cy="378000"/>
          </a:xfrm>
        </p:spPr>
        <p:txBody>
          <a:bodyPr lIns="0" r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A1897B7-14B2-7F43-98A1-04A8AB5656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1477908"/>
            <a:ext cx="10923588" cy="1495794"/>
          </a:xfrm>
        </p:spPr>
        <p:txBody>
          <a:bodyPr anchor="t" anchorCtr="0">
            <a:spAutoFit/>
          </a:bodyPr>
          <a:lstStyle>
            <a:lvl1pPr>
              <a:lnSpc>
                <a:spcPct val="8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nl-NL"/>
              <a:t>Type hier de titel over </a:t>
            </a:r>
            <a:br>
              <a:rPr lang="nl-NL"/>
            </a:br>
            <a:r>
              <a:rPr lang="nl-NL"/>
              <a:t>maximaal twee regels</a:t>
            </a:r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F2849506-A8B0-7B40-815E-67772D5C7A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2000" y="3420000"/>
            <a:ext cx="11063165" cy="369332"/>
          </a:xfrm>
        </p:spPr>
        <p:txBody>
          <a:bodyPr wrap="square">
            <a:spAutoFit/>
          </a:bodyPr>
          <a:lstStyle>
            <a:lvl1pPr>
              <a:buNone/>
              <a:defRPr baseline="0">
                <a:solidFill>
                  <a:srgbClr val="FFFFFF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nl-NL"/>
              <a:t>Klik om de subtitel stijl van het model te bewerken</a:t>
            </a:r>
          </a:p>
        </p:txBody>
      </p:sp>
      <p:sp>
        <p:nvSpPr>
          <p:cNvPr id="15" name="Tijdelijke aanduiding voor datum 11">
            <a:extLst>
              <a:ext uri="{FF2B5EF4-FFF2-40B4-BE49-F238E27FC236}">
                <a16:creationId xmlns:a16="http://schemas.microsoft.com/office/drawing/2014/main" id="{188A8B65-6618-7544-9904-93494E17BD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2000" y="6480000"/>
            <a:ext cx="1770300" cy="37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Dinsdag 15 Januari 2019</a:t>
            </a:r>
          </a:p>
        </p:txBody>
      </p:sp>
      <p:sp>
        <p:nvSpPr>
          <p:cNvPr id="16" name="Tijdelijke aanduiding voor voettekst 12">
            <a:extLst>
              <a:ext uri="{FF2B5EF4-FFF2-40B4-BE49-F238E27FC236}">
                <a16:creationId xmlns:a16="http://schemas.microsoft.com/office/drawing/2014/main" id="{66FA4E16-3226-3B43-A311-77C2A48AB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20000" y="6479687"/>
            <a:ext cx="3576000" cy="37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De juiste informatie veilig op de juiste plek</a:t>
            </a:r>
          </a:p>
        </p:txBody>
      </p:sp>
    </p:spTree>
    <p:extLst>
      <p:ext uri="{BB962C8B-B14F-4D97-AF65-F5344CB8AC3E}">
        <p14:creationId xmlns:p14="http://schemas.microsoft.com/office/powerpoint/2010/main" val="1496382480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oofdstukdia 05 Brui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Iconen sport">
            <a:extLst>
              <a:ext uri="{FF2B5EF4-FFF2-40B4-BE49-F238E27FC236}">
                <a16:creationId xmlns:a16="http://schemas.microsoft.com/office/drawing/2014/main" id="{89B58EA2-FEF8-804F-AB92-032527AE7654}"/>
              </a:ext>
            </a:extLst>
          </p:cNvPr>
          <p:cNvGrpSpPr/>
          <p:nvPr userDrawn="1"/>
        </p:nvGrpSpPr>
        <p:grpSpPr>
          <a:xfrm>
            <a:off x="-47113" y="0"/>
            <a:ext cx="12264814" cy="7186358"/>
            <a:chOff x="-47113" y="0"/>
            <a:chExt cx="12264814" cy="7186358"/>
          </a:xfrm>
          <a:solidFill>
            <a:schemeClr val="bg1">
              <a:alpha val="12000"/>
            </a:schemeClr>
          </a:solidFill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5811F62C-F44C-2841-B682-59B25D4046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964702" y="4805178"/>
              <a:ext cx="1763001" cy="2051490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E3CDAB63-1B6D-0744-B005-7F744D4061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-47113" y="2500491"/>
              <a:ext cx="4572133" cy="4685867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CCA449EC-5C5F-2341-B24F-D8766F666B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207226" y="2421905"/>
              <a:ext cx="2010475" cy="2368665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A8DC7FED-3682-474C-85D6-9296DAA7C8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141862" y="0"/>
              <a:ext cx="2496938" cy="2278457"/>
            </a:xfrm>
            <a:prstGeom prst="rect">
              <a:avLst/>
            </a:prstGeom>
          </p:spPr>
        </p:pic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E6B86042-9DC7-9646-A475-4918071FE3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054484" y="733580"/>
              <a:ext cx="844427" cy="1014375"/>
            </a:xfrm>
            <a:prstGeom prst="rect">
              <a:avLst/>
            </a:prstGeom>
          </p:spPr>
        </p:pic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700BE5A7-3BC7-1A4C-AE34-D8D24A6FCCE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4274377" y="4329645"/>
              <a:ext cx="573522" cy="475533"/>
            </a:xfrm>
            <a:prstGeom prst="rect">
              <a:avLst/>
            </a:prstGeom>
          </p:spPr>
        </p:pic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D6BE4C20-092D-714F-9356-CD619249E3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0308036" y="4843424"/>
              <a:ext cx="1091138" cy="1792584"/>
            </a:xfrm>
            <a:prstGeom prst="rect">
              <a:avLst/>
            </a:prstGeom>
          </p:spPr>
        </p:pic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BAF5E05E-04FD-5A47-9651-BD01DCC136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8488496" y="3463581"/>
              <a:ext cx="1440414" cy="1947602"/>
            </a:xfrm>
            <a:prstGeom prst="rect">
              <a:avLst/>
            </a:prstGeom>
          </p:spPr>
        </p:pic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80FE8088-2F3B-A540-BE83-DB36E363AB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7151491" y="415036"/>
              <a:ext cx="1078109" cy="811304"/>
            </a:xfrm>
            <a:prstGeom prst="rect">
              <a:avLst/>
            </a:prstGeom>
          </p:spPr>
        </p:pic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3BFD3767-07C8-9B4F-A744-62A3029220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5054914" y="2598583"/>
              <a:ext cx="2194967" cy="2480190"/>
            </a:xfrm>
            <a:prstGeom prst="rect">
              <a:avLst/>
            </a:prstGeom>
          </p:spPr>
        </p:pic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2BB92F75-FD1E-C54B-8FF2-CFC5B62E5F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7438155" y="2154273"/>
              <a:ext cx="1425806" cy="1638856"/>
            </a:xfrm>
            <a:prstGeom prst="rect">
              <a:avLst/>
            </a:prstGeom>
          </p:spPr>
        </p:pic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8E83234E-D599-B64E-89F9-B31D038BA27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9256465" y="271554"/>
              <a:ext cx="2568732" cy="2789697"/>
            </a:xfrm>
            <a:prstGeom prst="rect">
              <a:avLst/>
            </a:prstGeom>
          </p:spPr>
        </p:pic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5320966D-986D-F045-8A1F-10852EEFD4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4409740" y="5210539"/>
              <a:ext cx="1353755" cy="1218380"/>
            </a:xfrm>
            <a:prstGeom prst="rect">
              <a:avLst/>
            </a:prstGeom>
          </p:spPr>
        </p:pic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7C9E9C72-5EB8-E842-A929-1B18F04C95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>
              <a:off x="132113" y="161276"/>
              <a:ext cx="1497058" cy="1836016"/>
            </a:xfrm>
            <a:prstGeom prst="rect">
              <a:avLst/>
            </a:prstGeom>
          </p:spPr>
        </p:pic>
      </p:grpSp>
      <p:sp>
        <p:nvSpPr>
          <p:cNvPr id="7" name="Tijdelijke aanduiding voor dianummer 13">
            <a:extLst>
              <a:ext uri="{FF2B5EF4-FFF2-40B4-BE49-F238E27FC236}">
                <a16:creationId xmlns:a16="http://schemas.microsoft.com/office/drawing/2014/main" id="{99505EB8-422C-C749-A805-6886ED628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00000" y="6480000"/>
            <a:ext cx="720000" cy="378000"/>
          </a:xfrm>
        </p:spPr>
        <p:txBody>
          <a:bodyPr lIns="0" r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A1897B7-14B2-7F43-98A1-04A8AB5656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1477908"/>
            <a:ext cx="10923588" cy="1495794"/>
          </a:xfrm>
        </p:spPr>
        <p:txBody>
          <a:bodyPr anchor="t" anchorCtr="0">
            <a:spAutoFit/>
          </a:bodyPr>
          <a:lstStyle>
            <a:lvl1pPr>
              <a:lnSpc>
                <a:spcPct val="8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nl-NL"/>
              <a:t>Type hier de titel over </a:t>
            </a:r>
            <a:br>
              <a:rPr lang="nl-NL"/>
            </a:br>
            <a:r>
              <a:rPr lang="nl-NL"/>
              <a:t>maximaal twee regels</a:t>
            </a:r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F2849506-A8B0-7B40-815E-67772D5C7A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2000" y="3420000"/>
            <a:ext cx="11063165" cy="369332"/>
          </a:xfrm>
        </p:spPr>
        <p:txBody>
          <a:bodyPr wrap="square">
            <a:spAutoFit/>
          </a:bodyPr>
          <a:lstStyle>
            <a:lvl1pPr>
              <a:buNone/>
              <a:defRPr baseline="0">
                <a:solidFill>
                  <a:srgbClr val="FFFFFF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nl-NL"/>
              <a:t>Klik om de subtitel stijl van het model te bewerken</a:t>
            </a:r>
          </a:p>
        </p:txBody>
      </p:sp>
      <p:sp>
        <p:nvSpPr>
          <p:cNvPr id="15" name="Tijdelijke aanduiding voor datum 11">
            <a:extLst>
              <a:ext uri="{FF2B5EF4-FFF2-40B4-BE49-F238E27FC236}">
                <a16:creationId xmlns:a16="http://schemas.microsoft.com/office/drawing/2014/main" id="{188A8B65-6618-7544-9904-93494E17BD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2000" y="6480000"/>
            <a:ext cx="1770300" cy="37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Dinsdag 15 Januari 2019</a:t>
            </a:r>
          </a:p>
        </p:txBody>
      </p:sp>
      <p:sp>
        <p:nvSpPr>
          <p:cNvPr id="16" name="Tijdelijke aanduiding voor voettekst 12">
            <a:extLst>
              <a:ext uri="{FF2B5EF4-FFF2-40B4-BE49-F238E27FC236}">
                <a16:creationId xmlns:a16="http://schemas.microsoft.com/office/drawing/2014/main" id="{66FA4E16-3226-3B43-A311-77C2A48AB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20000" y="6479687"/>
            <a:ext cx="3576000" cy="37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De juiste informatie veilig op de juiste plek</a:t>
            </a:r>
          </a:p>
        </p:txBody>
      </p:sp>
    </p:spTree>
    <p:extLst>
      <p:ext uri="{BB962C8B-B14F-4D97-AF65-F5344CB8AC3E}">
        <p14:creationId xmlns:p14="http://schemas.microsoft.com/office/powerpoint/2010/main" val="1472654066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dia 03 Beeld (donk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  <p:sp>
        <p:nvSpPr>
          <p:cNvPr id="8" name="Tijdelijke aanduiding voor dianummer 13">
            <a:extLst>
              <a:ext uri="{FF2B5EF4-FFF2-40B4-BE49-F238E27FC236}">
                <a16:creationId xmlns:a16="http://schemas.microsoft.com/office/drawing/2014/main" id="{D7F35484-4551-8748-8A49-B9FE02EA4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00000" y="6480000"/>
            <a:ext cx="720000" cy="378000"/>
          </a:xfrm>
        </p:spPr>
        <p:txBody>
          <a:bodyPr lIns="0" r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821C3807-5C9A-9842-B4DB-8326FC89D3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1477907"/>
            <a:ext cx="10923588" cy="1495794"/>
          </a:xfrm>
        </p:spPr>
        <p:txBody>
          <a:bodyPr anchor="t" anchorCtr="0">
            <a:spAutoFit/>
          </a:bodyPr>
          <a:lstStyle>
            <a:lvl1pPr>
              <a:lnSpc>
                <a:spcPct val="8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nl-NL"/>
              <a:t>Type hier de titel over </a:t>
            </a:r>
            <a:br>
              <a:rPr lang="nl-NL"/>
            </a:br>
            <a:r>
              <a:rPr lang="nl-NL"/>
              <a:t>maximaal twee regels</a:t>
            </a:r>
          </a:p>
        </p:txBody>
      </p:sp>
      <p:sp>
        <p:nvSpPr>
          <p:cNvPr id="15" name="Tijdelijke aanduiding voor tekst 6">
            <a:extLst>
              <a:ext uri="{FF2B5EF4-FFF2-40B4-BE49-F238E27FC236}">
                <a16:creationId xmlns:a16="http://schemas.microsoft.com/office/drawing/2014/main" id="{6A4F8DFA-AC98-CB49-A2FC-6A45BE61CC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2000" y="3420000"/>
            <a:ext cx="10946588" cy="369332"/>
          </a:xfrm>
        </p:spPr>
        <p:txBody>
          <a:bodyPr wrap="square">
            <a:spAutoFit/>
          </a:bodyPr>
          <a:lstStyle>
            <a:lvl1pPr>
              <a:buNone/>
              <a:defRPr baseline="0">
                <a:solidFill>
                  <a:srgbClr val="FFFFFF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nl-NL"/>
              <a:t>Klik om de subtitel stijl van het model te bewerken</a:t>
            </a:r>
          </a:p>
        </p:txBody>
      </p:sp>
      <p:sp>
        <p:nvSpPr>
          <p:cNvPr id="16" name="Tijdelijke aanduiding voor datum 11">
            <a:extLst>
              <a:ext uri="{FF2B5EF4-FFF2-40B4-BE49-F238E27FC236}">
                <a16:creationId xmlns:a16="http://schemas.microsoft.com/office/drawing/2014/main" id="{D685F5D8-E8E2-4242-A1E4-B83FFB26E7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2000" y="6480000"/>
            <a:ext cx="1770300" cy="37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Dinsdag 15 Januari 2019</a:t>
            </a:r>
          </a:p>
        </p:txBody>
      </p:sp>
      <p:sp>
        <p:nvSpPr>
          <p:cNvPr id="17" name="Tijdelijke aanduiding voor voettekst 12">
            <a:extLst>
              <a:ext uri="{FF2B5EF4-FFF2-40B4-BE49-F238E27FC236}">
                <a16:creationId xmlns:a16="http://schemas.microsoft.com/office/drawing/2014/main" id="{172F3DC1-6598-7242-8520-2092020C1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20000" y="6479687"/>
            <a:ext cx="3576000" cy="37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De juiste informatie veilig op de juiste plek</a:t>
            </a:r>
          </a:p>
        </p:txBody>
      </p:sp>
    </p:spTree>
    <p:extLst>
      <p:ext uri="{BB962C8B-B14F-4D97-AF65-F5344CB8AC3E}">
        <p14:creationId xmlns:p14="http://schemas.microsoft.com/office/powerpoint/2010/main" val="2567372682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dia 04 Beeld (lic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7687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buNone/>
              <a:defRPr/>
            </a:lvl1pPr>
          </a:lstStyle>
          <a:p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76000" y="1485722"/>
            <a:ext cx="10922400" cy="1495794"/>
          </a:xfrm>
        </p:spPr>
        <p:txBody>
          <a:bodyPr anchor="t" anchorCtr="0">
            <a:spAutoFit/>
          </a:bodyPr>
          <a:lstStyle>
            <a:lvl1pPr>
              <a:lnSpc>
                <a:spcPct val="8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nl-NL"/>
              <a:t>Type hier de titel over </a:t>
            </a:r>
            <a:br>
              <a:rPr lang="nl-NL"/>
            </a:br>
            <a:r>
              <a:rPr lang="nl-NL"/>
              <a:t>maximaal twee regels</a:t>
            </a:r>
          </a:p>
        </p:txBody>
      </p:sp>
      <p:sp>
        <p:nvSpPr>
          <p:cNvPr id="12" name="Tijdelijke aanduiding voor datum 11"/>
          <p:cNvSpPr>
            <a:spLocks noGrp="1"/>
          </p:cNvSpPr>
          <p:nvPr>
            <p:ph type="dt" sz="half" idx="10"/>
          </p:nvPr>
        </p:nvSpPr>
        <p:spPr>
          <a:xfrm>
            <a:off x="612000" y="6480000"/>
            <a:ext cx="1770300" cy="378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Dinsdag 15 Januari 2019</a:t>
            </a:r>
          </a:p>
        </p:txBody>
      </p:sp>
      <p:sp>
        <p:nvSpPr>
          <p:cNvPr id="13" name="Tijdelijke aanduiding voor voettekst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De juiste informatie veilig op de juiste plek</a:t>
            </a:r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>
          <a:xfrm>
            <a:off x="10800000" y="6480000"/>
            <a:ext cx="720000" cy="378000"/>
          </a:xfrm>
        </p:spPr>
        <p:txBody>
          <a:bodyPr lIns="0" r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8" name="Tijdelijke aanduiding voor tekst 6"/>
          <p:cNvSpPr>
            <a:spLocks noGrp="1"/>
          </p:cNvSpPr>
          <p:nvPr>
            <p:ph type="body" sz="quarter" idx="14" hasCustomPrompt="1"/>
          </p:nvPr>
        </p:nvSpPr>
        <p:spPr>
          <a:xfrm>
            <a:off x="612000" y="3427413"/>
            <a:ext cx="10946588" cy="369332"/>
          </a:xfrm>
        </p:spPr>
        <p:txBody>
          <a:bodyPr wrap="square">
            <a:spAutoFit/>
          </a:bodyPr>
          <a:lstStyle>
            <a:lvl1pPr>
              <a:buNone/>
              <a:defRPr baseline="0">
                <a:solidFill>
                  <a:schemeClr val="tx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nl-NL"/>
              <a:t>Klik om de subtitel 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4082625140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oofdstukdia 04 Beeld (lic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516000" y="1589600"/>
            <a:ext cx="5042588" cy="1787541"/>
          </a:xfrm>
        </p:spPr>
        <p:txBody>
          <a:bodyPr wrap="square" anchor="t" anchorCtr="0">
            <a:spAutoFit/>
          </a:bodyPr>
          <a:lstStyle>
            <a:lvl1pPr>
              <a:lnSpc>
                <a:spcPct val="8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/>
              <a:t>Klikken om de titelstijl van het model te bewerken</a:t>
            </a:r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>
          <a:xfrm>
            <a:off x="10800000" y="6480000"/>
            <a:ext cx="720000" cy="378000"/>
          </a:xfrm>
        </p:spPr>
        <p:txBody>
          <a:bodyPr lIns="0" r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8" name="Tijdelijke aanduiding voor tekst 6"/>
          <p:cNvSpPr>
            <a:spLocks noGrp="1"/>
          </p:cNvSpPr>
          <p:nvPr>
            <p:ph type="body" sz="quarter" idx="14" hasCustomPrompt="1"/>
          </p:nvPr>
        </p:nvSpPr>
        <p:spPr>
          <a:xfrm>
            <a:off x="6552000" y="3672000"/>
            <a:ext cx="5006588" cy="12192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baseline="0">
                <a:solidFill>
                  <a:srgbClr val="000000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nl-NL"/>
              <a:t>Klik om de subtitel stijl van het model te bewerken</a:t>
            </a:r>
          </a:p>
        </p:txBody>
      </p:sp>
      <p:sp>
        <p:nvSpPr>
          <p:cNvPr id="11" name="Tijdelijke aanduiding voor afbeelding 10">
            <a:extLst>
              <a:ext uri="{FF2B5EF4-FFF2-40B4-BE49-F238E27FC236}">
                <a16:creationId xmlns:a16="http://schemas.microsoft.com/office/drawing/2014/main" id="{437EEFB3-82B7-F54F-9B3E-036BFFD4C32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3176" y="-9526"/>
            <a:ext cx="6099175" cy="68707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nl-NL"/>
          </a:p>
        </p:txBody>
      </p:sp>
      <p:sp>
        <p:nvSpPr>
          <p:cNvPr id="13" name="Tijdelijke aanduiding voor voettekst 12"/>
          <p:cNvSpPr>
            <a:spLocks noGrp="1"/>
          </p:cNvSpPr>
          <p:nvPr>
            <p:ph type="ftr" sz="quarter" idx="11"/>
          </p:nvPr>
        </p:nvSpPr>
        <p:spPr>
          <a:xfrm>
            <a:off x="6553200" y="6479687"/>
            <a:ext cx="3576000" cy="378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De juiste informatie veilig op de juiste plek</a:t>
            </a:r>
          </a:p>
        </p:txBody>
      </p:sp>
    </p:spTree>
    <p:extLst>
      <p:ext uri="{BB962C8B-B14F-4D97-AF65-F5344CB8AC3E}">
        <p14:creationId xmlns:p14="http://schemas.microsoft.com/office/powerpoint/2010/main" val="3786897648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oofdstukdia 04 Beeld (licht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516000" y="1591502"/>
            <a:ext cx="5042588" cy="1787541"/>
          </a:xfrm>
        </p:spPr>
        <p:txBody>
          <a:bodyPr wrap="square" anchor="t" anchorCtr="0">
            <a:spAutoFit/>
          </a:bodyPr>
          <a:lstStyle>
            <a:lvl1pPr>
              <a:lnSpc>
                <a:spcPct val="80000"/>
              </a:lnSpc>
              <a:defRPr sz="4800">
                <a:solidFill>
                  <a:srgbClr val="FFFFFF"/>
                </a:solidFill>
              </a:defRPr>
            </a:lvl1pPr>
          </a:lstStyle>
          <a:p>
            <a:r>
              <a:rPr lang="nl-NL"/>
              <a:t>Klikken om de titelstijl van het model te bewerken</a:t>
            </a:r>
          </a:p>
        </p:txBody>
      </p:sp>
      <p:sp>
        <p:nvSpPr>
          <p:cNvPr id="12" name="Tijdelijke aanduiding voor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Dinsdag 15 Januari 2019</a:t>
            </a:r>
          </a:p>
        </p:txBody>
      </p:sp>
      <p:sp>
        <p:nvSpPr>
          <p:cNvPr id="13" name="Tijdelijke aanduiding voor voettekst 12"/>
          <p:cNvSpPr>
            <a:spLocks noGrp="1"/>
          </p:cNvSpPr>
          <p:nvPr>
            <p:ph type="ftr" sz="quarter" idx="11"/>
          </p:nvPr>
        </p:nvSpPr>
        <p:spPr>
          <a:xfrm>
            <a:off x="6553200" y="6479687"/>
            <a:ext cx="3576000" cy="3780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l-NL"/>
              <a:t>De juiste informatie veilig op de juiste plek</a:t>
            </a:r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>
          <a:xfrm>
            <a:off x="10800000" y="6480000"/>
            <a:ext cx="720000" cy="378000"/>
          </a:xfrm>
        </p:spPr>
        <p:txBody>
          <a:bodyPr lIns="0" rIns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1F9666FD-563E-F745-92A5-E0ABAC135D4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-6351"/>
            <a:ext cx="6096000" cy="686752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nl-NL"/>
          </a:p>
        </p:txBody>
      </p:sp>
      <p:sp>
        <p:nvSpPr>
          <p:cNvPr id="10" name="Tijdelijke aanduiding voor tekst 6">
            <a:extLst>
              <a:ext uri="{FF2B5EF4-FFF2-40B4-BE49-F238E27FC236}">
                <a16:creationId xmlns:a16="http://schemas.microsoft.com/office/drawing/2014/main" id="{1DEB4C73-5799-AE4A-865B-6E13E842BB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53200" y="3672000"/>
            <a:ext cx="5005388" cy="1118083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baseline="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nl-NL"/>
              <a:t>Klik om de subtitel 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957249770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01 (1 kolo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612000" y="2520000"/>
            <a:ext cx="10946588" cy="3881413"/>
          </a:xfrm>
        </p:spPr>
        <p:txBody>
          <a:bodyPr numCol="2" spcCol="468000">
            <a:noAutofit/>
          </a:bodyPr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76000" y="1315907"/>
            <a:ext cx="10982588" cy="836475"/>
          </a:xfrm>
        </p:spPr>
        <p:txBody>
          <a:bodyPr anchor="b" anchorCtr="0">
            <a:noAutofit/>
          </a:bodyPr>
          <a:lstStyle>
            <a:lvl1pPr>
              <a:lnSpc>
                <a:spcPct val="80000"/>
              </a:lnSpc>
              <a:defRPr/>
            </a:lvl1pPr>
          </a:lstStyle>
          <a:p>
            <a:r>
              <a:rPr lang="nl-NL"/>
              <a:t>Klikken om de titelstijl van het model te bewerken</a:t>
            </a: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0"/>
          </p:nvPr>
        </p:nvSpPr>
        <p:spPr>
          <a:xfrm>
            <a:off x="612000" y="6480000"/>
            <a:ext cx="1770300" cy="378000"/>
          </a:xfrm>
        </p:spPr>
        <p:txBody>
          <a:bodyPr/>
          <a:lstStyle/>
          <a:p>
            <a:r>
              <a:rPr lang="nl-NL"/>
              <a:t>Dinsdag 15 Januari 2019</a:t>
            </a:r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De juiste informatie veilig op de juiste plek</a:t>
            </a:r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2"/>
          </p:nvPr>
        </p:nvSpPr>
        <p:spPr>
          <a:xfrm>
            <a:off x="10800000" y="6480000"/>
            <a:ext cx="720000" cy="378000"/>
          </a:xfrm>
        </p:spPr>
        <p:txBody>
          <a:bodyPr lIns="0" rIns="0"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11787271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03 Beeld (donker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73F5B50D-D069-7649-BE1A-E54335193D1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5772150 w 12192000"/>
              <a:gd name="connsiteY1" fmla="*/ 0 h 6858000"/>
              <a:gd name="connsiteX2" fmla="*/ 5772150 w 12192000"/>
              <a:gd name="connsiteY2" fmla="*/ 1273175 h 6858000"/>
              <a:gd name="connsiteX3" fmla="*/ 6419850 w 12192000"/>
              <a:gd name="connsiteY3" fmla="*/ 1273175 h 6858000"/>
              <a:gd name="connsiteX4" fmla="*/ 641985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5772150" y="0"/>
                </a:lnTo>
                <a:lnTo>
                  <a:pt x="5772150" y="1273175"/>
                </a:lnTo>
                <a:lnTo>
                  <a:pt x="6419850" y="1273175"/>
                </a:lnTo>
                <a:lnTo>
                  <a:pt x="6419850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0" tIns="0" rIns="0" bIns="0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1" name="Ondertitel 2"/>
          <p:cNvSpPr>
            <a:spLocks noGrp="1"/>
          </p:cNvSpPr>
          <p:nvPr>
            <p:ph type="subTitle" idx="1"/>
          </p:nvPr>
        </p:nvSpPr>
        <p:spPr>
          <a:xfrm>
            <a:off x="612000" y="3420000"/>
            <a:ext cx="5376000" cy="738664"/>
          </a:xfrm>
        </p:spPr>
        <p:txBody>
          <a:bodyPr lIns="0" tIns="0" rIns="0" bIns="0" anchor="t" anchorCtr="0">
            <a:spAutoFit/>
          </a:bodyPr>
          <a:lstStyle>
            <a:lvl1pPr marL="0" indent="0" algn="l">
              <a:buNone/>
              <a:defRPr sz="240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12" name="Tijdelijke aanduiding voor datum 8"/>
          <p:cNvSpPr>
            <a:spLocks noGrp="1"/>
          </p:cNvSpPr>
          <p:nvPr>
            <p:ph type="dt" sz="half" idx="10"/>
          </p:nvPr>
        </p:nvSpPr>
        <p:spPr>
          <a:xfrm>
            <a:off x="612000" y="6480000"/>
            <a:ext cx="2160000" cy="378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Dinsdag 15 Januari 2019</a:t>
            </a:r>
          </a:p>
        </p:txBody>
      </p:sp>
      <p:sp>
        <p:nvSpPr>
          <p:cNvPr id="16" name="Titel 1"/>
          <p:cNvSpPr>
            <a:spLocks noGrp="1"/>
          </p:cNvSpPr>
          <p:nvPr>
            <p:ph type="title"/>
          </p:nvPr>
        </p:nvSpPr>
        <p:spPr>
          <a:xfrm>
            <a:off x="576000" y="1474547"/>
            <a:ext cx="10928588" cy="1495794"/>
          </a:xfrm>
        </p:spPr>
        <p:txBody>
          <a:bodyPr lIns="0" tIns="0" rIns="0" bIns="0" anchor="t" anchorCtr="0">
            <a:spAutoFit/>
          </a:bodyPr>
          <a:lstStyle>
            <a:lvl1pPr algn="l">
              <a:lnSpc>
                <a:spcPct val="8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C66738BF-D97F-B543-94C2-7DD6DA9763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496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pos="3636">
          <p15:clr>
            <a:srgbClr val="FBAE40"/>
          </p15:clr>
        </p15:guide>
        <p15:guide id="2" pos="4044">
          <p15:clr>
            <a:srgbClr val="FBAE40"/>
          </p15:clr>
        </p15:guide>
        <p15:guide id="3" orient="horz" pos="2273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02 (2 kolomm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 hasCustomPrompt="1"/>
          </p:nvPr>
        </p:nvSpPr>
        <p:spPr>
          <a:xfrm>
            <a:off x="612000" y="2520000"/>
            <a:ext cx="5040000" cy="3960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6553200" y="2520000"/>
            <a:ext cx="5040000" cy="3960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Dinsdag 15 Januari 2019</a:t>
            </a:r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De juiste informatie veilig op de juiste plek</a:t>
            </a:r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693000D1-F95A-2F41-B9B8-9B7722A8F5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1305525"/>
            <a:ext cx="10982588" cy="836475"/>
          </a:xfrm>
        </p:spPr>
        <p:txBody>
          <a:bodyPr anchor="b" anchorCtr="0">
            <a:noAutofit/>
          </a:bodyPr>
          <a:lstStyle>
            <a:lvl1pPr>
              <a:lnSpc>
                <a:spcPct val="80000"/>
              </a:lnSpc>
              <a:defRPr/>
            </a:lvl1pPr>
          </a:lstStyle>
          <a:p>
            <a:r>
              <a:rPr lang="nl-NL"/>
              <a:t>Klikken om de 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86506120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03 (beeld rech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 hasCustomPrompt="1"/>
          </p:nvPr>
        </p:nvSpPr>
        <p:spPr>
          <a:xfrm>
            <a:off x="612000" y="2519999"/>
            <a:ext cx="5026800" cy="3701413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76000" y="1139086"/>
            <a:ext cx="5062800" cy="1008000"/>
          </a:xfrm>
        </p:spPr>
        <p:txBody>
          <a:bodyPr anchor="b" anchorCtr="0"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nl-NL"/>
              <a:t>Klikken om de titelstijl van het model te bewerken</a:t>
            </a:r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Dinsdag 15 Januari 2019</a:t>
            </a:r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De juiste informatie veilig op de juiste plek</a:t>
            </a:r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8" name="Tijdelijke aanduiding voor afbeelding 17">
            <a:extLst>
              <a:ext uri="{FF2B5EF4-FFF2-40B4-BE49-F238E27FC236}">
                <a16:creationId xmlns:a16="http://schemas.microsoft.com/office/drawing/2014/main" id="{AB7C968F-44F1-6F42-AF38-0EB172ECD61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603101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04 (beeld link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6552000" y="2520000"/>
            <a:ext cx="5004000" cy="3701413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553200" y="1193029"/>
            <a:ext cx="5040000" cy="948047"/>
          </a:xfrm>
        </p:spPr>
        <p:txBody>
          <a:bodyPr anchor="b" anchorCtr="0"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nl-NL"/>
              <a:t>Klikken om de titelstijl van het model te bewerken</a:t>
            </a:r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Dinsdag 15 Januari 2019</a:t>
            </a:r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11"/>
          </p:nvPr>
        </p:nvSpPr>
        <p:spPr>
          <a:xfrm>
            <a:off x="6553200" y="6479687"/>
            <a:ext cx="3576000" cy="378000"/>
          </a:xfrm>
        </p:spPr>
        <p:txBody>
          <a:bodyPr/>
          <a:lstStyle/>
          <a:p>
            <a:r>
              <a:rPr lang="nl-NL"/>
              <a:t>De juiste informatie veilig op de juiste plek</a:t>
            </a:r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12"/>
          </p:nvPr>
        </p:nvSpPr>
        <p:spPr>
          <a:xfrm>
            <a:off x="10800000" y="6480000"/>
            <a:ext cx="720000" cy="378000"/>
          </a:xfrm>
        </p:spPr>
        <p:txBody>
          <a:bodyPr lIns="0" rIns="0"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A392D200-D03C-8346-92E3-C93E6C07A4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88063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626467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 05 (alleen titel 36p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12000" y="800951"/>
            <a:ext cx="10923588" cy="1341906"/>
          </a:xfrm>
        </p:spPr>
        <p:txBody>
          <a:bodyPr anchor="b" anchorCtr="0"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nl-NL"/>
              <a:t>Klikken om de titelstijl</a:t>
            </a:r>
            <a:br>
              <a:rPr lang="nl-NL"/>
            </a:br>
            <a:r>
              <a:rPr lang="nl-NL"/>
              <a:t>van het model te bewerken</a:t>
            </a:r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10"/>
          </p:nvPr>
        </p:nvSpPr>
        <p:spPr>
          <a:xfrm>
            <a:off x="612000" y="6480000"/>
            <a:ext cx="1770300" cy="378000"/>
          </a:xfrm>
        </p:spPr>
        <p:txBody>
          <a:bodyPr/>
          <a:lstStyle/>
          <a:p>
            <a:r>
              <a:rPr lang="nl-NL"/>
              <a:t>Dinsdag 15 Januari 2019</a:t>
            </a:r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De juiste informatie veilig op de juiste plek</a:t>
            </a:r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12"/>
          </p:nvPr>
        </p:nvSpPr>
        <p:spPr>
          <a:xfrm>
            <a:off x="10800000" y="6480000"/>
            <a:ext cx="720000" cy="378000"/>
          </a:xfrm>
        </p:spPr>
        <p:txBody>
          <a:bodyPr lIns="0" rIns="0"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9903408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dia 01 (met foo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buNone/>
              <a:defRPr/>
            </a:lvl1pPr>
          </a:lstStyle>
          <a:p>
            <a:endParaRPr lang="nl-NL"/>
          </a:p>
        </p:txBody>
      </p:sp>
      <p:sp>
        <p:nvSpPr>
          <p:cNvPr id="27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10800000" y="6480000"/>
            <a:ext cx="720000" cy="378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datum 13">
            <a:extLst>
              <a:ext uri="{FF2B5EF4-FFF2-40B4-BE49-F238E27FC236}">
                <a16:creationId xmlns:a16="http://schemas.microsoft.com/office/drawing/2014/main" id="{47D05C6E-E495-1D43-A839-72C6D7C5D0E3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12000" y="6480000"/>
            <a:ext cx="1770300" cy="378000"/>
          </a:xfrm>
        </p:spPr>
        <p:txBody>
          <a:bodyPr/>
          <a:lstStyle/>
          <a:p>
            <a:r>
              <a:rPr lang="nl-NL"/>
              <a:t>Dinsdag 15 Januari 2019</a:t>
            </a:r>
          </a:p>
        </p:txBody>
      </p:sp>
      <p:sp>
        <p:nvSpPr>
          <p:cNvPr id="8" name="Tijdelijke aanduiding voor voettekst 14">
            <a:extLst>
              <a:ext uri="{FF2B5EF4-FFF2-40B4-BE49-F238E27FC236}">
                <a16:creationId xmlns:a16="http://schemas.microsoft.com/office/drawing/2014/main" id="{8E2963E8-72C4-4D4F-BCE3-F3059784915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520000" y="6479687"/>
            <a:ext cx="3576000" cy="378000"/>
          </a:xfrm>
        </p:spPr>
        <p:txBody>
          <a:bodyPr/>
          <a:lstStyle/>
          <a:p>
            <a:r>
              <a:rPr lang="nl-NL"/>
              <a:t>De juiste informatie veilig op de juiste plek</a:t>
            </a:r>
          </a:p>
        </p:txBody>
      </p:sp>
    </p:spTree>
    <p:extLst>
      <p:ext uri="{BB962C8B-B14F-4D97-AF65-F5344CB8AC3E}">
        <p14:creationId xmlns:p14="http://schemas.microsoft.com/office/powerpoint/2010/main" val="1428903144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ia 02 (leeg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tx1">
              <a:lumMod val="85000"/>
            </a:schemeClr>
          </a:solidFill>
        </p:spPr>
        <p:txBody>
          <a:bodyPr anchor="ctr"/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151499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otdia 01 Oranj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atum 5"/>
          <p:cNvSpPr>
            <a:spLocks noGrp="1"/>
          </p:cNvSpPr>
          <p:nvPr>
            <p:ph type="dt" sz="half" idx="22"/>
          </p:nvPr>
        </p:nvSpPr>
        <p:spPr>
          <a:xfrm>
            <a:off x="612000" y="6480000"/>
            <a:ext cx="1770300" cy="3780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l-NL"/>
              <a:t>Dinsdag 15 Januari 2019</a:t>
            </a:r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l-NL"/>
              <a:t>De juiste informatie veilig op de juiste plek</a:t>
            </a:r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24"/>
          </p:nvPr>
        </p:nvSpPr>
        <p:spPr>
          <a:xfrm>
            <a:off x="10800000" y="6480000"/>
            <a:ext cx="720000" cy="378000"/>
          </a:xfrm>
        </p:spPr>
        <p:txBody>
          <a:bodyPr lIns="0" rIns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BE24A289-9CBA-1F49-B480-14FCB30C34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1012698"/>
          </a:xfrm>
          <a:prstGeom prst="rect">
            <a:avLst/>
          </a:prstGeom>
        </p:spPr>
      </p:pic>
      <p:sp>
        <p:nvSpPr>
          <p:cNvPr id="9" name="Tijdelijke aanduiding voor tekst 3">
            <a:extLst>
              <a:ext uri="{FF2B5EF4-FFF2-40B4-BE49-F238E27FC236}">
                <a16:creationId xmlns:a16="http://schemas.microsoft.com/office/drawing/2014/main" id="{7A10211A-8662-2444-AFDC-092EBF9690C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2775" y="1653380"/>
            <a:ext cx="10945813" cy="1543050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Klikken om een afsluitende zin te typen</a:t>
            </a:r>
          </a:p>
        </p:txBody>
      </p:sp>
    </p:spTree>
    <p:extLst>
      <p:ext uri="{BB962C8B-B14F-4D97-AF65-F5344CB8AC3E}">
        <p14:creationId xmlns:p14="http://schemas.microsoft.com/office/powerpoint/2010/main" val="25903818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387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otdia 02 Wi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atum 5"/>
          <p:cNvSpPr>
            <a:spLocks noGrp="1"/>
          </p:cNvSpPr>
          <p:nvPr>
            <p:ph type="dt" sz="half" idx="22"/>
          </p:nvPr>
        </p:nvSpPr>
        <p:spPr>
          <a:xfrm>
            <a:off x="612000" y="6480000"/>
            <a:ext cx="1770300" cy="37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Dinsdag 15 Januari 2019</a:t>
            </a:r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De juiste informatie veilig op de juiste plek</a:t>
            </a:r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24"/>
          </p:nvPr>
        </p:nvSpPr>
        <p:spPr>
          <a:xfrm>
            <a:off x="10800000" y="6480000"/>
            <a:ext cx="720000" cy="378000"/>
          </a:xfrm>
        </p:spPr>
        <p:txBody>
          <a:bodyPr lIns="0" r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DD911335-EEE8-854E-AEE9-6B303D571C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1012698"/>
          </a:xfrm>
          <a:prstGeom prst="rect">
            <a:avLst/>
          </a:prstGeom>
        </p:spPr>
      </p:pic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14FB892-E9D4-3740-BFE2-FDAF3BB15F9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2775" y="1653381"/>
            <a:ext cx="10945813" cy="1543050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Klikken om een afsluitende zin te typen</a:t>
            </a:r>
          </a:p>
        </p:txBody>
      </p:sp>
    </p:spTree>
    <p:extLst>
      <p:ext uri="{BB962C8B-B14F-4D97-AF65-F5344CB8AC3E}">
        <p14:creationId xmlns:p14="http://schemas.microsoft.com/office/powerpoint/2010/main" val="26965897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otdia 03 Beeld (donker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>
            <a:extLst>
              <a:ext uri="{FF2B5EF4-FFF2-40B4-BE49-F238E27FC236}">
                <a16:creationId xmlns:a16="http://schemas.microsoft.com/office/drawing/2014/main" id="{533116A4-A465-9849-A1BB-D83BE06E63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1012698"/>
          </a:xfrm>
          <a:prstGeom prst="rect">
            <a:avLst/>
          </a:prstGeom>
        </p:spPr>
      </p:pic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BF423F82-5B2F-494E-9721-1F93887A66C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5864226 w 12192000"/>
              <a:gd name="connsiteY1" fmla="*/ 0 h 6858000"/>
              <a:gd name="connsiteX2" fmla="*/ 5864226 w 12192000"/>
              <a:gd name="connsiteY2" fmla="*/ 704850 h 6858000"/>
              <a:gd name="connsiteX3" fmla="*/ 6327775 w 12192000"/>
              <a:gd name="connsiteY3" fmla="*/ 704850 h 6858000"/>
              <a:gd name="connsiteX4" fmla="*/ 6327775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5864226" y="0"/>
                </a:lnTo>
                <a:lnTo>
                  <a:pt x="5864226" y="704850"/>
                </a:lnTo>
                <a:lnTo>
                  <a:pt x="6327775" y="704850"/>
                </a:lnTo>
                <a:lnTo>
                  <a:pt x="6327775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2"/>
          </p:nvPr>
        </p:nvSpPr>
        <p:spPr>
          <a:xfrm>
            <a:off x="612000" y="6480000"/>
            <a:ext cx="1770300" cy="378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Dinsdag 15 Januari 2019</a:t>
            </a:r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De juiste informatie veilig op de juiste plek</a:t>
            </a:r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24"/>
          </p:nvPr>
        </p:nvSpPr>
        <p:spPr>
          <a:xfrm>
            <a:off x="10800000" y="6480000"/>
            <a:ext cx="720000" cy="378000"/>
          </a:xfrm>
        </p:spPr>
        <p:txBody>
          <a:bodyPr lIns="0" r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0" name="Tijdelijke aanduiding voor tekst 3">
            <a:extLst>
              <a:ext uri="{FF2B5EF4-FFF2-40B4-BE49-F238E27FC236}">
                <a16:creationId xmlns:a16="http://schemas.microsoft.com/office/drawing/2014/main" id="{4D56B209-B3EC-4347-823C-B24BF5296FC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2775" y="1649747"/>
            <a:ext cx="10945813" cy="1543050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Klikken om een afsluitende zin te typen</a:t>
            </a:r>
          </a:p>
        </p:txBody>
      </p:sp>
    </p:spTree>
    <p:extLst>
      <p:ext uri="{BB962C8B-B14F-4D97-AF65-F5344CB8AC3E}">
        <p14:creationId xmlns:p14="http://schemas.microsoft.com/office/powerpoint/2010/main" val="6125093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otdia 04 Beeld (licht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jdelijke aanduiding voor afbeelding 15">
            <a:extLst>
              <a:ext uri="{FF2B5EF4-FFF2-40B4-BE49-F238E27FC236}">
                <a16:creationId xmlns:a16="http://schemas.microsoft.com/office/drawing/2014/main" id="{DFA25F9A-39FB-094E-8BE2-37E067CFB22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5864226 w 12192000"/>
              <a:gd name="connsiteY1" fmla="*/ 0 h 6858000"/>
              <a:gd name="connsiteX2" fmla="*/ 5864226 w 12192000"/>
              <a:gd name="connsiteY2" fmla="*/ 704850 h 6858000"/>
              <a:gd name="connsiteX3" fmla="*/ 6327775 w 12192000"/>
              <a:gd name="connsiteY3" fmla="*/ 704850 h 6858000"/>
              <a:gd name="connsiteX4" fmla="*/ 6327775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5864226" y="0"/>
                </a:lnTo>
                <a:lnTo>
                  <a:pt x="5864226" y="704850"/>
                </a:lnTo>
                <a:lnTo>
                  <a:pt x="6327775" y="704850"/>
                </a:lnTo>
                <a:lnTo>
                  <a:pt x="6327775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  <p:sp>
        <p:nvSpPr>
          <p:cNvPr id="11" name="Tijdelijke aanduiding voor datum 5"/>
          <p:cNvSpPr>
            <a:spLocks noGrp="1"/>
          </p:cNvSpPr>
          <p:nvPr>
            <p:ph type="dt" sz="half" idx="22"/>
          </p:nvPr>
        </p:nvSpPr>
        <p:spPr>
          <a:xfrm>
            <a:off x="612000" y="6480000"/>
            <a:ext cx="1770300" cy="37800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nl-NL"/>
              <a:t>Dinsdag 15 Januari 2019</a:t>
            </a:r>
          </a:p>
        </p:txBody>
      </p:sp>
      <p:sp>
        <p:nvSpPr>
          <p:cNvPr id="12" name="Tijdelijke aanduiding voor voettekst 6"/>
          <p:cNvSpPr>
            <a:spLocks noGrp="1"/>
          </p:cNvSpPr>
          <p:nvPr>
            <p:ph type="ftr" sz="quarter" idx="23"/>
          </p:nvPr>
        </p:nvSpPr>
        <p:spPr>
          <a:xfrm>
            <a:off x="2520000" y="6479687"/>
            <a:ext cx="3576000" cy="37800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nl-NL"/>
              <a:t>De juiste informatie veilig op de juiste plek</a:t>
            </a:r>
          </a:p>
        </p:txBody>
      </p:sp>
      <p:sp>
        <p:nvSpPr>
          <p:cNvPr id="13" name="Tijdelijke aanduiding voor dianummer 7"/>
          <p:cNvSpPr>
            <a:spLocks noGrp="1"/>
          </p:cNvSpPr>
          <p:nvPr>
            <p:ph type="sldNum" sz="quarter" idx="24"/>
          </p:nvPr>
        </p:nvSpPr>
        <p:spPr>
          <a:xfrm>
            <a:off x="10800000" y="6480000"/>
            <a:ext cx="720000" cy="378000"/>
          </a:xfrm>
        </p:spPr>
        <p:txBody>
          <a:bodyPr lIns="0" rIns="0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10E7C076-EFE0-6243-B463-D83CE2ED0C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1012698"/>
          </a:xfrm>
          <a:prstGeom prst="rect">
            <a:avLst/>
          </a:prstGeom>
        </p:spPr>
      </p:pic>
      <p:sp>
        <p:nvSpPr>
          <p:cNvPr id="8" name="Tijdelijke aanduiding voor tekst 3">
            <a:extLst>
              <a:ext uri="{FF2B5EF4-FFF2-40B4-BE49-F238E27FC236}">
                <a16:creationId xmlns:a16="http://schemas.microsoft.com/office/drawing/2014/main" id="{8CE1ED78-E07C-7C4C-A2DF-826BBC8D7A0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2775" y="1652034"/>
            <a:ext cx="10945813" cy="1543050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Klikken om een afsluitende zin te typen</a:t>
            </a:r>
          </a:p>
        </p:txBody>
      </p:sp>
    </p:spTree>
    <p:extLst>
      <p:ext uri="{BB962C8B-B14F-4D97-AF65-F5344CB8AC3E}">
        <p14:creationId xmlns:p14="http://schemas.microsoft.com/office/powerpoint/2010/main" val="1853003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04 Beeld (licht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6D6EC409-A9B9-F34B-B6D1-7C1E7AA4C51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5772150 w 12192000"/>
              <a:gd name="connsiteY1" fmla="*/ 0 h 6858000"/>
              <a:gd name="connsiteX2" fmla="*/ 5772150 w 12192000"/>
              <a:gd name="connsiteY2" fmla="*/ 1273175 h 6858000"/>
              <a:gd name="connsiteX3" fmla="*/ 6419850 w 12192000"/>
              <a:gd name="connsiteY3" fmla="*/ 1273175 h 6858000"/>
              <a:gd name="connsiteX4" fmla="*/ 641985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5772150" y="0"/>
                </a:lnTo>
                <a:lnTo>
                  <a:pt x="5772150" y="1273175"/>
                </a:lnTo>
                <a:lnTo>
                  <a:pt x="6419850" y="1273175"/>
                </a:lnTo>
                <a:lnTo>
                  <a:pt x="6419850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0" tIns="0" rIns="0" bIns="0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8" name="Ondertitel 2"/>
          <p:cNvSpPr>
            <a:spLocks noGrp="1"/>
          </p:cNvSpPr>
          <p:nvPr>
            <p:ph type="subTitle" idx="1"/>
          </p:nvPr>
        </p:nvSpPr>
        <p:spPr>
          <a:xfrm>
            <a:off x="612000" y="3420000"/>
            <a:ext cx="5337998" cy="738664"/>
          </a:xfrm>
        </p:spPr>
        <p:txBody>
          <a:bodyPr wrap="square" lIns="0" tIns="0" rIns="0" bIns="0" anchor="t" anchorCtr="0">
            <a:sp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0"/>
          </p:nvPr>
        </p:nvSpPr>
        <p:spPr>
          <a:xfrm>
            <a:off x="612000" y="6480000"/>
            <a:ext cx="2160000" cy="37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Dinsdag 15 Januari 2019</a:t>
            </a:r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576000" y="1480175"/>
            <a:ext cx="10928588" cy="1495794"/>
          </a:xfrm>
        </p:spPr>
        <p:txBody>
          <a:bodyPr lIns="0" tIns="0" rIns="0" bIns="0" anchor="t" anchorCtr="0">
            <a:spAutoFit/>
          </a:bodyPr>
          <a:lstStyle>
            <a:lvl1pPr algn="l">
              <a:lnSpc>
                <a:spcPct val="80000"/>
              </a:lnSpc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7AADFF43-E67F-0C44-86FE-64F0EEA41C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496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pos="3636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05 50 Beeld/50 Kleu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ndertitel 2"/>
          <p:cNvSpPr>
            <a:spLocks noGrp="1"/>
          </p:cNvSpPr>
          <p:nvPr>
            <p:ph type="subTitle" idx="1"/>
          </p:nvPr>
        </p:nvSpPr>
        <p:spPr>
          <a:xfrm>
            <a:off x="6516000" y="3600000"/>
            <a:ext cx="5042588" cy="738664"/>
          </a:xfrm>
        </p:spPr>
        <p:txBody>
          <a:bodyPr wrap="square" lIns="0" tIns="0" rIns="0" bIns="0" anchor="t" anchorCtr="0">
            <a:sp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0"/>
          </p:nvPr>
        </p:nvSpPr>
        <p:spPr>
          <a:xfrm>
            <a:off x="6553200" y="6480000"/>
            <a:ext cx="2160000" cy="37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Dinsdag 15 Januari 2019</a:t>
            </a:r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6516000" y="1595140"/>
            <a:ext cx="5078588" cy="1196610"/>
          </a:xfrm>
        </p:spPr>
        <p:txBody>
          <a:bodyPr wrap="square" lIns="0" tIns="0" rIns="0" bIns="0" anchor="t" anchorCtr="0">
            <a:spAutoFit/>
          </a:bodyPr>
          <a:lstStyle>
            <a:lvl1pPr algn="l">
              <a:lnSpc>
                <a:spcPct val="80000"/>
              </a:lnSpc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F46AE4C5-B705-FF4F-9F75-E5B71E2AC9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496"/>
          </a:xfrm>
          <a:prstGeom prst="rect">
            <a:avLst/>
          </a:prstGeom>
        </p:spPr>
      </p:pic>
      <p:sp>
        <p:nvSpPr>
          <p:cNvPr id="16" name="Tijdelijke aanduiding voor afbeelding 15">
            <a:extLst>
              <a:ext uri="{FF2B5EF4-FFF2-40B4-BE49-F238E27FC236}">
                <a16:creationId xmlns:a16="http://schemas.microsoft.com/office/drawing/2014/main" id="{7DC549D6-8E31-0943-839E-A5D8863E447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6092825" cy="6858000"/>
          </a:xfrm>
          <a:custGeom>
            <a:avLst/>
            <a:gdLst>
              <a:gd name="connsiteX0" fmla="*/ 0 w 6092825"/>
              <a:gd name="connsiteY0" fmla="*/ 0 h 6858000"/>
              <a:gd name="connsiteX1" fmla="*/ 5778501 w 6092825"/>
              <a:gd name="connsiteY1" fmla="*/ 0 h 6858000"/>
              <a:gd name="connsiteX2" fmla="*/ 5778501 w 6092825"/>
              <a:gd name="connsiteY2" fmla="*/ 1279524 h 6858000"/>
              <a:gd name="connsiteX3" fmla="*/ 6092825 w 6092825"/>
              <a:gd name="connsiteY3" fmla="*/ 1279524 h 6858000"/>
              <a:gd name="connsiteX4" fmla="*/ 6092825 w 6092825"/>
              <a:gd name="connsiteY4" fmla="*/ 6858000 h 6858000"/>
              <a:gd name="connsiteX5" fmla="*/ 0 w 609282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2825" h="6858000">
                <a:moveTo>
                  <a:pt x="0" y="0"/>
                </a:moveTo>
                <a:lnTo>
                  <a:pt x="5778501" y="0"/>
                </a:lnTo>
                <a:lnTo>
                  <a:pt x="5778501" y="1279524"/>
                </a:lnTo>
                <a:lnTo>
                  <a:pt x="6092825" y="1279524"/>
                </a:lnTo>
                <a:lnTo>
                  <a:pt x="609282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</a:t>
            </a:r>
            <a:br>
              <a:rPr lang="nl-NL"/>
            </a:br>
            <a:r>
              <a:rPr lang="nl-NL"/>
              <a:t>een afbeelding wilt toevoegen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pos="3636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06 50 Beeld/50 kleu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ndertitel 2"/>
          <p:cNvSpPr>
            <a:spLocks noGrp="1"/>
          </p:cNvSpPr>
          <p:nvPr>
            <p:ph type="subTitle" idx="1"/>
          </p:nvPr>
        </p:nvSpPr>
        <p:spPr>
          <a:xfrm>
            <a:off x="6552000" y="3600000"/>
            <a:ext cx="4918075" cy="738664"/>
          </a:xfrm>
        </p:spPr>
        <p:txBody>
          <a:bodyPr wrap="square" lIns="0" tIns="0" rIns="0" bIns="0" anchor="t" anchorCtr="0">
            <a:sp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0"/>
          </p:nvPr>
        </p:nvSpPr>
        <p:spPr>
          <a:xfrm>
            <a:off x="6552000" y="6480000"/>
            <a:ext cx="2160000" cy="378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Dinsdag 15 Januari 2019</a:t>
            </a:r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6516000" y="1588936"/>
            <a:ext cx="4902201" cy="1787541"/>
          </a:xfrm>
        </p:spPr>
        <p:txBody>
          <a:bodyPr wrap="square" lIns="0" tIns="0" rIns="0" bIns="0" anchor="t" anchorCtr="0">
            <a:spAutoFit/>
          </a:bodyPr>
          <a:lstStyle>
            <a:lvl1pPr algn="l">
              <a:lnSpc>
                <a:spcPct val="80000"/>
              </a:lnSpc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B5853702-87B7-4D44-AD6E-1C426BDFC9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496"/>
          </a:xfrm>
          <a:prstGeom prst="rect">
            <a:avLst/>
          </a:prstGeom>
        </p:spPr>
      </p:pic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BEB15B23-D4B9-3442-BD3D-0DE015097B5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6092825" cy="6858000"/>
          </a:xfrm>
          <a:custGeom>
            <a:avLst/>
            <a:gdLst>
              <a:gd name="connsiteX0" fmla="*/ 0 w 6092825"/>
              <a:gd name="connsiteY0" fmla="*/ 0 h 6858000"/>
              <a:gd name="connsiteX1" fmla="*/ 5778501 w 6092825"/>
              <a:gd name="connsiteY1" fmla="*/ 0 h 6858000"/>
              <a:gd name="connsiteX2" fmla="*/ 5778501 w 6092825"/>
              <a:gd name="connsiteY2" fmla="*/ 1279524 h 6858000"/>
              <a:gd name="connsiteX3" fmla="*/ 6092825 w 6092825"/>
              <a:gd name="connsiteY3" fmla="*/ 1279524 h 6858000"/>
              <a:gd name="connsiteX4" fmla="*/ 6092825 w 6092825"/>
              <a:gd name="connsiteY4" fmla="*/ 6858000 h 6858000"/>
              <a:gd name="connsiteX5" fmla="*/ 0 w 609282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2825" h="6858000">
                <a:moveTo>
                  <a:pt x="0" y="0"/>
                </a:moveTo>
                <a:lnTo>
                  <a:pt x="5778501" y="0"/>
                </a:lnTo>
                <a:lnTo>
                  <a:pt x="5778501" y="1279524"/>
                </a:lnTo>
                <a:lnTo>
                  <a:pt x="6092825" y="1279524"/>
                </a:lnTo>
                <a:lnTo>
                  <a:pt x="609282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</a:t>
            </a:r>
            <a:br>
              <a:rPr lang="nl-NL"/>
            </a:br>
            <a:r>
              <a:rPr lang="nl-NL"/>
              <a:t>u een afbeelding wilt toevoegen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pos="3636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elddia 01 (met foo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buNone/>
              <a:defRPr/>
            </a:lvl1pPr>
          </a:lstStyle>
          <a:p>
            <a:endParaRPr lang="nl-NL"/>
          </a:p>
        </p:txBody>
      </p:sp>
      <p:sp>
        <p:nvSpPr>
          <p:cNvPr id="27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10800000" y="6480000"/>
            <a:ext cx="720000" cy="378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jdelijke aanduiding voor datum 13">
            <a:extLst>
              <a:ext uri="{FF2B5EF4-FFF2-40B4-BE49-F238E27FC236}">
                <a16:creationId xmlns:a16="http://schemas.microsoft.com/office/drawing/2014/main" id="{47D05C6E-E495-1D43-A839-72C6D7C5D0E3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12000" y="6480000"/>
            <a:ext cx="1770300" cy="378000"/>
          </a:xfrm>
        </p:spPr>
        <p:txBody>
          <a:bodyPr/>
          <a:lstStyle/>
          <a:p>
            <a:r>
              <a:rPr lang="nl-NL"/>
              <a:t>Dinsdag 15 Januari 2019</a:t>
            </a:r>
          </a:p>
        </p:txBody>
      </p:sp>
      <p:sp>
        <p:nvSpPr>
          <p:cNvPr id="8" name="Tijdelijke aanduiding voor voettekst 14">
            <a:extLst>
              <a:ext uri="{FF2B5EF4-FFF2-40B4-BE49-F238E27FC236}">
                <a16:creationId xmlns:a16="http://schemas.microsoft.com/office/drawing/2014/main" id="{8E2963E8-72C4-4D4F-BCE3-F3059784915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520000" y="6479687"/>
            <a:ext cx="3576000" cy="378000"/>
          </a:xfrm>
        </p:spPr>
        <p:txBody>
          <a:bodyPr/>
          <a:lstStyle/>
          <a:p>
            <a:r>
              <a:rPr lang="nl-NL"/>
              <a:t>De juiste informatie veilig op de juiste plek</a:t>
            </a:r>
          </a:p>
        </p:txBody>
      </p:sp>
    </p:spTree>
    <p:extLst>
      <p:ext uri="{BB962C8B-B14F-4D97-AF65-F5344CB8AC3E}">
        <p14:creationId xmlns:p14="http://schemas.microsoft.com/office/powerpoint/2010/main" val="2508523577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dia 03 (beeld rech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 hasCustomPrompt="1"/>
          </p:nvPr>
        </p:nvSpPr>
        <p:spPr>
          <a:xfrm>
            <a:off x="612000" y="2519999"/>
            <a:ext cx="5026800" cy="3701413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76000" y="1139086"/>
            <a:ext cx="5062800" cy="1008000"/>
          </a:xfrm>
        </p:spPr>
        <p:txBody>
          <a:bodyPr anchor="b" anchorCtr="0"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nl-NL"/>
              <a:t>Klikken om de titelstijl van het model te bewerken</a:t>
            </a:r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Dinsdag 15 Januari 2019</a:t>
            </a:r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De juiste informatie veilig op de juiste plek</a:t>
            </a:r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8" name="Tijdelijke aanduiding voor afbeelding 17">
            <a:extLst>
              <a:ext uri="{FF2B5EF4-FFF2-40B4-BE49-F238E27FC236}">
                <a16:creationId xmlns:a16="http://schemas.microsoft.com/office/drawing/2014/main" id="{AB7C968F-44F1-6F42-AF38-0EB172ECD61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70535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dia 02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76000" y="1481688"/>
            <a:ext cx="10923588" cy="1495794"/>
          </a:xfrm>
        </p:spPr>
        <p:txBody>
          <a:bodyPr anchor="t" anchorCtr="0">
            <a:spAutoFit/>
          </a:bodyPr>
          <a:lstStyle>
            <a:lvl1pPr>
              <a:lnSpc>
                <a:spcPct val="80000"/>
              </a:lnSpc>
              <a:defRPr sz="6000"/>
            </a:lvl1pPr>
          </a:lstStyle>
          <a:p>
            <a:r>
              <a:rPr lang="nl-NL"/>
              <a:t>Type hier de titel over </a:t>
            </a:r>
            <a:br>
              <a:rPr lang="nl-NL"/>
            </a:br>
            <a:r>
              <a:rPr lang="nl-NL"/>
              <a:t>maximaal twee regels</a:t>
            </a:r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>
          <a:xfrm>
            <a:off x="10800000" y="6480000"/>
            <a:ext cx="720000" cy="378000"/>
          </a:xfrm>
        </p:spPr>
        <p:txBody>
          <a:bodyPr lIns="0" rIns="0"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6" name="Tijdelijke aanduiding voor tekst 6">
            <a:extLst>
              <a:ext uri="{FF2B5EF4-FFF2-40B4-BE49-F238E27FC236}">
                <a16:creationId xmlns:a16="http://schemas.microsoft.com/office/drawing/2014/main" id="{5F04DDE6-80C4-D646-92AC-E24EA61B595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2000" y="3420000"/>
            <a:ext cx="6708775" cy="369332"/>
          </a:xfrm>
        </p:spPr>
        <p:txBody>
          <a:bodyPr>
            <a:spAutoFit/>
          </a:bodyPr>
          <a:lstStyle>
            <a:lvl1pPr>
              <a:buNone/>
              <a:defRPr baseline="0">
                <a:solidFill>
                  <a:schemeClr val="tx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nl-NL"/>
              <a:t>Klik om de subtitel stijl van het model te bewerken</a:t>
            </a:r>
          </a:p>
        </p:txBody>
      </p:sp>
      <p:sp>
        <p:nvSpPr>
          <p:cNvPr id="7" name="Tijdelijke aanduiding voor datum 11">
            <a:extLst>
              <a:ext uri="{FF2B5EF4-FFF2-40B4-BE49-F238E27FC236}">
                <a16:creationId xmlns:a16="http://schemas.microsoft.com/office/drawing/2014/main" id="{DC012417-CE77-204C-BFCC-E2518F344C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2000" y="6480000"/>
            <a:ext cx="1770300" cy="378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Dinsdag 15 Januari 2019</a:t>
            </a:r>
          </a:p>
        </p:txBody>
      </p:sp>
      <p:sp>
        <p:nvSpPr>
          <p:cNvPr id="8" name="Tijdelijke aanduiding voor voettekst 12">
            <a:extLst>
              <a:ext uri="{FF2B5EF4-FFF2-40B4-BE49-F238E27FC236}">
                <a16:creationId xmlns:a16="http://schemas.microsoft.com/office/drawing/2014/main" id="{FCD6078B-F26E-F44E-8AEC-EC4A0FA01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20000" y="6479687"/>
            <a:ext cx="3576000" cy="378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De juiste informatie veilig op de juiste plek</a:t>
            </a:r>
          </a:p>
        </p:txBody>
      </p:sp>
    </p:spTree>
    <p:extLst>
      <p:ext uri="{BB962C8B-B14F-4D97-AF65-F5344CB8AC3E}">
        <p14:creationId xmlns:p14="http://schemas.microsoft.com/office/powerpoint/2010/main" val="2631676421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1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1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28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27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30000" y="1105400"/>
            <a:ext cx="10923588" cy="94804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0000" y="2304200"/>
            <a:ext cx="10923588" cy="393192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  <a:p>
            <a:pPr lvl="5"/>
            <a:r>
              <a:rPr lang="nl-NL"/>
              <a:t>Zesde niveau</a:t>
            </a:r>
          </a:p>
          <a:p>
            <a:pPr lvl="8"/>
            <a:endParaRPr lang="nl-NL"/>
          </a:p>
        </p:txBody>
      </p:sp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30000" y="6480000"/>
            <a:ext cx="1890000" cy="378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50" b="0" i="0">
                <a:solidFill>
                  <a:schemeClr val="tx1"/>
                </a:solidFill>
                <a:latin typeface="Calibri Regulier" charset="0"/>
              </a:defRPr>
            </a:lvl1pPr>
          </a:lstStyle>
          <a:p>
            <a:r>
              <a:rPr lang="nl-NL"/>
              <a:t>Dinsdag 15 Januari 2019</a:t>
            </a:r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520000" y="6479687"/>
            <a:ext cx="3576000" cy="378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50" b="0" i="0">
                <a:solidFill>
                  <a:schemeClr val="tx1"/>
                </a:solidFill>
                <a:latin typeface="Calibri Regulier" charset="0"/>
              </a:defRPr>
            </a:lvl1pPr>
          </a:lstStyle>
          <a:p>
            <a:r>
              <a:rPr lang="nl-NL"/>
              <a:t>De juiste informatie veilig op de juiste plek</a:t>
            </a:r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10838588" y="6480000"/>
            <a:ext cx="720000" cy="378000"/>
          </a:xfrm>
          <a:prstGeom prst="rect">
            <a:avLst/>
          </a:prstGeom>
        </p:spPr>
        <p:txBody>
          <a:bodyPr vert="horz" lIns="91440" tIns="0" rIns="90000" bIns="0" rtlCol="0" anchor="ctr" anchorCtr="0"/>
          <a:lstStyle>
            <a:lvl1pPr algn="r">
              <a:defRPr sz="1050" b="0" i="0">
                <a:solidFill>
                  <a:schemeClr val="tx1"/>
                </a:solidFill>
                <a:latin typeface="Calibri Regulier" charset="0"/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8BC0A9DC-1B37-374F-96C5-6FFC5C97FDF9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1012698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2A5A09AB-B5DF-4B44-88FD-0F241B399C1E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857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43" r:id="rId2"/>
    <p:sldLayoutId id="2147483744" r:id="rId3"/>
    <p:sldLayoutId id="2147483745" r:id="rId4"/>
    <p:sldLayoutId id="2147483757" r:id="rId5"/>
    <p:sldLayoutId id="2147483758" r:id="rId6"/>
    <p:sldLayoutId id="2147483849" r:id="rId7"/>
    <p:sldLayoutId id="2147483850" r:id="rId8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kern="1200" baseline="0">
          <a:solidFill>
            <a:schemeClr val="tx2"/>
          </a:solidFill>
          <a:latin typeface="Calibri"/>
          <a:ea typeface="+mj-ea"/>
          <a:cs typeface="Calibri"/>
        </a:defRPr>
      </a:lvl1pPr>
    </p:titleStyle>
    <p:bodyStyle>
      <a:lvl1pPr marL="316800" indent="-316800" algn="l" defTabSz="914400" rtl="0" eaLnBrk="1" latinLnBrk="0" hangingPunct="1">
        <a:lnSpc>
          <a:spcPct val="100000"/>
        </a:lnSpc>
        <a:spcBef>
          <a:spcPts val="1200"/>
        </a:spcBef>
        <a:buClr>
          <a:srgbClr val="00B0F0"/>
        </a:buClr>
        <a:buSzPct val="80000"/>
        <a:buFont typeface=".AppleSystemUIFont" charset="-120"/>
        <a:buChar char="•"/>
        <a:defRPr sz="2400" b="0" i="0" kern="1200">
          <a:solidFill>
            <a:schemeClr val="tx1"/>
          </a:solidFill>
          <a:latin typeface="Calibri"/>
          <a:ea typeface="+mn-ea"/>
          <a:cs typeface="Calibri"/>
        </a:defRPr>
      </a:lvl1pPr>
      <a:lvl2pPr marL="630000" indent="-316800" algn="l" defTabSz="914400" rtl="0" eaLnBrk="1" latinLnBrk="0" hangingPunct="1">
        <a:lnSpc>
          <a:spcPct val="100000"/>
        </a:lnSpc>
        <a:spcBef>
          <a:spcPts val="1000"/>
        </a:spcBef>
        <a:buClr>
          <a:srgbClr val="00B0F0"/>
        </a:buClr>
        <a:buFont typeface=".AppleSystemUIFont" charset="-120"/>
        <a:buChar char="•"/>
        <a:defRPr sz="2000" b="0" i="0" kern="1200">
          <a:solidFill>
            <a:schemeClr val="tx1"/>
          </a:solidFill>
          <a:latin typeface="Calibri"/>
          <a:ea typeface="+mn-ea"/>
          <a:cs typeface="Calibri"/>
        </a:defRPr>
      </a:lvl2pPr>
      <a:lvl3pPr marL="946800" indent="-316800" algn="l" defTabSz="914400" rtl="0" eaLnBrk="1" latinLnBrk="0" hangingPunct="1">
        <a:lnSpc>
          <a:spcPct val="100000"/>
        </a:lnSpc>
        <a:spcBef>
          <a:spcPts val="800"/>
        </a:spcBef>
        <a:buClr>
          <a:srgbClr val="00B0F0"/>
        </a:buClr>
        <a:buFont typeface=".AppleSystemUIFont" charset="-120"/>
        <a:buChar char="•"/>
        <a:defRPr sz="1800" b="0" i="0" kern="1200">
          <a:solidFill>
            <a:schemeClr val="tx1"/>
          </a:solidFill>
          <a:latin typeface="Calibri"/>
          <a:ea typeface="+mn-ea"/>
          <a:cs typeface="Calibri"/>
        </a:defRPr>
      </a:lvl3pPr>
      <a:lvl4pPr marL="1260000" indent="-316800" algn="l" defTabSz="914400" rtl="0" eaLnBrk="1" latinLnBrk="0" hangingPunct="1">
        <a:lnSpc>
          <a:spcPct val="100000"/>
        </a:lnSpc>
        <a:spcBef>
          <a:spcPts val="600"/>
        </a:spcBef>
        <a:buClr>
          <a:srgbClr val="00B0F0"/>
        </a:buClr>
        <a:buFont typeface=".AppleSystemUIFont" charset="-120"/>
        <a:buChar char="•"/>
        <a:defRPr sz="1800" b="0" i="0" kern="1200">
          <a:solidFill>
            <a:schemeClr val="tx1"/>
          </a:solidFill>
          <a:latin typeface="Calibri"/>
          <a:ea typeface="+mn-ea"/>
          <a:cs typeface="Calibri"/>
        </a:defRPr>
      </a:lvl4pPr>
      <a:lvl5pPr marL="1576800" indent="-316800" algn="l" defTabSz="914400" rtl="0" eaLnBrk="1" latinLnBrk="0" hangingPunct="1">
        <a:lnSpc>
          <a:spcPct val="100000"/>
        </a:lnSpc>
        <a:spcBef>
          <a:spcPts val="600"/>
        </a:spcBef>
        <a:buClr>
          <a:srgbClr val="00B0F0"/>
        </a:buClr>
        <a:buFont typeface=".AppleSystemUIFont" charset="-120"/>
        <a:buChar char="•"/>
        <a:defRPr sz="1600" b="0" i="0" kern="1200">
          <a:solidFill>
            <a:schemeClr val="tx1"/>
          </a:solidFill>
          <a:latin typeface="Calibri"/>
          <a:ea typeface="+mn-ea"/>
          <a:cs typeface="Calibri"/>
        </a:defRPr>
      </a:lvl5pPr>
      <a:lvl6pPr marL="1890000" indent="-316800" algn="l" defTabSz="914400" rtl="0" eaLnBrk="1" latinLnBrk="0" hangingPunct="1">
        <a:lnSpc>
          <a:spcPct val="100000"/>
        </a:lnSpc>
        <a:spcBef>
          <a:spcPts val="600"/>
        </a:spcBef>
        <a:buClr>
          <a:srgbClr val="00B0F0"/>
        </a:buClr>
        <a:buFont typeface=".AppleSystemUIFont" charset="-120"/>
        <a:buChar char="•"/>
        <a:defRPr sz="1400" b="0" i="0" kern="1200">
          <a:solidFill>
            <a:schemeClr val="tx1"/>
          </a:solidFill>
          <a:latin typeface="Calibri"/>
          <a:ea typeface="+mn-ea"/>
          <a:cs typeface="Calibri"/>
        </a:defRPr>
      </a:lvl6pPr>
      <a:lvl7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b="1" i="0" kern="1200">
          <a:solidFill>
            <a:schemeClr val="tx2"/>
          </a:solidFill>
          <a:latin typeface="+mn-lt"/>
          <a:ea typeface="+mn-ea"/>
          <a:cs typeface="+mn-cs"/>
        </a:defRPr>
      </a:lvl7pPr>
      <a:lvl8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16000" indent="-144000" algn="l" defTabSz="914400" rtl="0" eaLnBrk="1" latinLnBrk="0" hangingPunct="1">
        <a:lnSpc>
          <a:spcPct val="100000"/>
        </a:lnSpc>
        <a:spcBef>
          <a:spcPts val="600"/>
        </a:spcBef>
        <a:buClr>
          <a:schemeClr val="tx2"/>
        </a:buClr>
        <a:buFont typeface="Verdana" panose="020B0604030504040204" pitchFamily="34" charset="0"/>
        <a:buChar char="–"/>
        <a:defRPr sz="1200" b="0" i="0" kern="1200">
          <a:solidFill>
            <a:schemeClr val="tx1">
              <a:lumMod val="65000"/>
              <a:lumOff val="35000"/>
            </a:schemeClr>
          </a:solidFill>
          <a:latin typeface="Calibri"/>
          <a:ea typeface="+mn-ea"/>
          <a:cs typeface="Calibri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1" userDrawn="1">
          <p15:clr>
            <a:srgbClr val="F26B43"/>
          </p15:clr>
        </p15:guide>
        <p15:guide id="8" orient="horz" pos="3919" userDrawn="1">
          <p15:clr>
            <a:srgbClr val="F26B43"/>
          </p15:clr>
        </p15:guide>
        <p15:guide id="9" pos="3840" userDrawn="1">
          <p15:clr>
            <a:srgbClr val="F26B43"/>
          </p15:clr>
        </p15:guide>
        <p15:guide id="10" orient="horz" pos="1094" userDrawn="1">
          <p15:clr>
            <a:srgbClr val="F26B43"/>
          </p15:clr>
        </p15:guide>
        <p15:guide id="11" pos="393" userDrawn="1">
          <p15:clr>
            <a:srgbClr val="F26B43"/>
          </p15:clr>
        </p15:guide>
        <p15:guide id="12" pos="4128" userDrawn="1">
          <p15:clr>
            <a:srgbClr val="F26B43"/>
          </p15:clr>
        </p15:guide>
        <p15:guide id="13" pos="3552" userDrawn="1">
          <p15:clr>
            <a:srgbClr val="F26B43"/>
          </p15:clr>
        </p15:guide>
        <p15:guide id="14" orient="horz" pos="1275" userDrawn="1">
          <p15:clr>
            <a:srgbClr val="F26B43"/>
          </p15:clr>
        </p15:guide>
        <p15:guide id="15" orient="horz" pos="1434" userDrawn="1">
          <p15:clr>
            <a:srgbClr val="F26B43"/>
          </p15:clr>
        </p15:guide>
        <p15:guide id="16" pos="461" userDrawn="1">
          <p15:clr>
            <a:srgbClr val="F26B43"/>
          </p15:clr>
        </p15:guide>
        <p15:guide id="17" orient="horz" pos="686" userDrawn="1">
          <p15:clr>
            <a:srgbClr val="F26B43"/>
          </p15:clr>
        </p15:guide>
        <p15:guide id="19" orient="horz" pos="216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30000" y="1105400"/>
            <a:ext cx="10923588" cy="94804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0000" y="2304200"/>
            <a:ext cx="10923588" cy="393192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  <a:p>
            <a:pPr lvl="5"/>
            <a:r>
              <a:rPr lang="nl-NL"/>
              <a:t>Zesde niveau</a:t>
            </a:r>
          </a:p>
          <a:p>
            <a:pPr lvl="8"/>
            <a:endParaRPr lang="nl-NL"/>
          </a:p>
        </p:txBody>
      </p:sp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30000" y="6480000"/>
            <a:ext cx="1770300" cy="378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50" b="0" i="0">
                <a:solidFill>
                  <a:schemeClr val="tx1"/>
                </a:solidFill>
                <a:latin typeface="Calibri Regulier" charset="0"/>
              </a:defRPr>
            </a:lvl1pPr>
          </a:lstStyle>
          <a:p>
            <a:r>
              <a:rPr lang="nl-NL"/>
              <a:t>Dinsdag 15 Januari 2019</a:t>
            </a:r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520000" y="6479687"/>
            <a:ext cx="3576000" cy="378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50" b="0" i="0">
                <a:solidFill>
                  <a:schemeClr val="tx1"/>
                </a:solidFill>
                <a:latin typeface="Calibri Regulier" charset="0"/>
              </a:defRPr>
            </a:lvl1pPr>
          </a:lstStyle>
          <a:p>
            <a:r>
              <a:rPr lang="nl-NL"/>
              <a:t>De juiste informatie veilig op de juiste plek</a:t>
            </a:r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10838588" y="6480000"/>
            <a:ext cx="720000" cy="378000"/>
          </a:xfrm>
          <a:prstGeom prst="rect">
            <a:avLst/>
          </a:prstGeom>
        </p:spPr>
        <p:txBody>
          <a:bodyPr vert="horz" lIns="91440" tIns="0" rIns="90000" bIns="0" rtlCol="0" anchor="ctr" anchorCtr="0"/>
          <a:lstStyle>
            <a:lvl1pPr algn="r">
              <a:defRPr sz="1050" b="0" i="0">
                <a:solidFill>
                  <a:schemeClr val="tx1"/>
                </a:solidFill>
                <a:latin typeface="Calibri Regulier" charset="0"/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88095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848" r:id="rId2"/>
    <p:sldLayoutId id="2147483840" r:id="rId3"/>
    <p:sldLayoutId id="2147483841" r:id="rId4"/>
    <p:sldLayoutId id="2147483775" r:id="rId5"/>
    <p:sldLayoutId id="2147483842" r:id="rId6"/>
    <p:sldLayoutId id="2147483776" r:id="rId7"/>
    <p:sldLayoutId id="2147483843" r:id="rId8"/>
    <p:sldLayoutId id="2147483777" r:id="rId9"/>
    <p:sldLayoutId id="2147483844" r:id="rId10"/>
    <p:sldLayoutId id="2147483778" r:id="rId11"/>
    <p:sldLayoutId id="2147483845" r:id="rId12"/>
    <p:sldLayoutId id="2147483779" r:id="rId13"/>
    <p:sldLayoutId id="2147483846" r:id="rId14"/>
    <p:sldLayoutId id="2147483780" r:id="rId15"/>
    <p:sldLayoutId id="2147483847" r:id="rId16"/>
    <p:sldLayoutId id="2147483781" r:id="rId17"/>
    <p:sldLayoutId id="2147483782" r:id="rId18"/>
    <p:sldLayoutId id="2147483783" r:id="rId19"/>
    <p:sldLayoutId id="2147483784" r:id="rId20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kern="1200" baseline="0">
          <a:solidFill>
            <a:schemeClr val="tx2"/>
          </a:solidFill>
          <a:latin typeface="Calibri"/>
          <a:ea typeface="+mj-ea"/>
          <a:cs typeface="Calibri"/>
        </a:defRPr>
      </a:lvl1pPr>
    </p:titleStyle>
    <p:bodyStyle>
      <a:lvl1pPr marL="316800" indent="-316800" algn="l" defTabSz="914400" rtl="0" eaLnBrk="1" latinLnBrk="0" hangingPunct="1">
        <a:lnSpc>
          <a:spcPct val="100000"/>
        </a:lnSpc>
        <a:spcBef>
          <a:spcPts val="1200"/>
        </a:spcBef>
        <a:buClr>
          <a:srgbClr val="00B0F0"/>
        </a:buClr>
        <a:buSzPct val="80000"/>
        <a:buFont typeface=".AppleSystemUIFont" charset="-120"/>
        <a:buChar char="•"/>
        <a:defRPr sz="2400" b="0" i="0" kern="1200">
          <a:solidFill>
            <a:schemeClr val="tx1"/>
          </a:solidFill>
          <a:latin typeface="Calibri"/>
          <a:ea typeface="+mn-ea"/>
          <a:cs typeface="Calibri"/>
        </a:defRPr>
      </a:lvl1pPr>
      <a:lvl2pPr marL="630000" indent="-316800" algn="l" defTabSz="914400" rtl="0" eaLnBrk="1" latinLnBrk="0" hangingPunct="1">
        <a:lnSpc>
          <a:spcPct val="100000"/>
        </a:lnSpc>
        <a:spcBef>
          <a:spcPts val="1000"/>
        </a:spcBef>
        <a:buClr>
          <a:srgbClr val="00B0F0"/>
        </a:buClr>
        <a:buFont typeface=".AppleSystemUIFont" charset="-120"/>
        <a:buChar char="•"/>
        <a:defRPr sz="2000" b="0" i="0" kern="1200">
          <a:solidFill>
            <a:schemeClr val="tx1"/>
          </a:solidFill>
          <a:latin typeface="Calibri"/>
          <a:ea typeface="+mn-ea"/>
          <a:cs typeface="Calibri"/>
        </a:defRPr>
      </a:lvl2pPr>
      <a:lvl3pPr marL="946800" indent="-316800" algn="l" defTabSz="914400" rtl="0" eaLnBrk="1" latinLnBrk="0" hangingPunct="1">
        <a:lnSpc>
          <a:spcPct val="100000"/>
        </a:lnSpc>
        <a:spcBef>
          <a:spcPts val="800"/>
        </a:spcBef>
        <a:buClr>
          <a:srgbClr val="00B0F0"/>
        </a:buClr>
        <a:buFont typeface=".AppleSystemUIFont" charset="-120"/>
        <a:buChar char="•"/>
        <a:defRPr sz="1800" b="0" i="0" kern="1200">
          <a:solidFill>
            <a:schemeClr val="tx1"/>
          </a:solidFill>
          <a:latin typeface="Calibri"/>
          <a:ea typeface="+mn-ea"/>
          <a:cs typeface="Calibri"/>
        </a:defRPr>
      </a:lvl3pPr>
      <a:lvl4pPr marL="1260000" indent="-316800" algn="l" defTabSz="914400" rtl="0" eaLnBrk="1" latinLnBrk="0" hangingPunct="1">
        <a:lnSpc>
          <a:spcPct val="100000"/>
        </a:lnSpc>
        <a:spcBef>
          <a:spcPts val="600"/>
        </a:spcBef>
        <a:buClr>
          <a:srgbClr val="00B0F0"/>
        </a:buClr>
        <a:buFont typeface=".AppleSystemUIFont" charset="-120"/>
        <a:buChar char="•"/>
        <a:defRPr sz="1800" b="0" i="0" kern="1200">
          <a:solidFill>
            <a:schemeClr val="tx1"/>
          </a:solidFill>
          <a:latin typeface="Calibri"/>
          <a:ea typeface="+mn-ea"/>
          <a:cs typeface="Calibri"/>
        </a:defRPr>
      </a:lvl4pPr>
      <a:lvl5pPr marL="1576800" indent="-316800" algn="l" defTabSz="914400" rtl="0" eaLnBrk="1" latinLnBrk="0" hangingPunct="1">
        <a:lnSpc>
          <a:spcPct val="100000"/>
        </a:lnSpc>
        <a:spcBef>
          <a:spcPts val="600"/>
        </a:spcBef>
        <a:buClr>
          <a:srgbClr val="00B0F0"/>
        </a:buClr>
        <a:buFont typeface=".AppleSystemUIFont" charset="-120"/>
        <a:buChar char="•"/>
        <a:defRPr sz="1600" b="0" i="0" kern="1200">
          <a:solidFill>
            <a:schemeClr val="tx1"/>
          </a:solidFill>
          <a:latin typeface="Calibri"/>
          <a:ea typeface="+mn-ea"/>
          <a:cs typeface="Calibri"/>
        </a:defRPr>
      </a:lvl5pPr>
      <a:lvl6pPr marL="1890000" indent="-316800" algn="l" defTabSz="914400" rtl="0" eaLnBrk="1" latinLnBrk="0" hangingPunct="1">
        <a:lnSpc>
          <a:spcPct val="100000"/>
        </a:lnSpc>
        <a:spcBef>
          <a:spcPts val="600"/>
        </a:spcBef>
        <a:buClr>
          <a:srgbClr val="00B0F0"/>
        </a:buClr>
        <a:buFont typeface=".AppleSystemUIFont" charset="-120"/>
        <a:buChar char="•"/>
        <a:defRPr sz="1400" b="0" i="0" kern="1200">
          <a:solidFill>
            <a:schemeClr val="tx1"/>
          </a:solidFill>
          <a:latin typeface="Calibri"/>
          <a:ea typeface="+mn-ea"/>
          <a:cs typeface="Calibri"/>
        </a:defRPr>
      </a:lvl6pPr>
      <a:lvl7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b="1" i="0" kern="1200">
          <a:solidFill>
            <a:schemeClr val="tx2"/>
          </a:solidFill>
          <a:latin typeface="+mn-lt"/>
          <a:ea typeface="+mn-ea"/>
          <a:cs typeface="+mn-cs"/>
        </a:defRPr>
      </a:lvl7pPr>
      <a:lvl8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16000" indent="-144000" algn="l" defTabSz="914400" rtl="0" eaLnBrk="1" latinLnBrk="0" hangingPunct="1">
        <a:lnSpc>
          <a:spcPct val="100000"/>
        </a:lnSpc>
        <a:spcBef>
          <a:spcPts val="600"/>
        </a:spcBef>
        <a:buClr>
          <a:schemeClr val="tx2"/>
        </a:buClr>
        <a:buFont typeface="Verdana" panose="020B0604030504040204" pitchFamily="34" charset="0"/>
        <a:buChar char="–"/>
        <a:defRPr sz="1200" b="0" i="0" kern="1200">
          <a:solidFill>
            <a:schemeClr val="tx1">
              <a:lumMod val="65000"/>
              <a:lumOff val="35000"/>
            </a:schemeClr>
          </a:solidFill>
          <a:latin typeface="Calibri"/>
          <a:ea typeface="+mn-ea"/>
          <a:cs typeface="Calibri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1">
          <p15:clr>
            <a:srgbClr val="F26B43"/>
          </p15:clr>
        </p15:guide>
        <p15:guide id="8" orient="horz" pos="3919">
          <p15:clr>
            <a:srgbClr val="F26B43"/>
          </p15:clr>
        </p15:guide>
        <p15:guide id="9" pos="3840">
          <p15:clr>
            <a:srgbClr val="F26B43"/>
          </p15:clr>
        </p15:guide>
        <p15:guide id="10" orient="horz" pos="2159">
          <p15:clr>
            <a:srgbClr val="F26B43"/>
          </p15:clr>
        </p15:guide>
        <p15:guide id="11" pos="393">
          <p15:clr>
            <a:srgbClr val="F26B43"/>
          </p15:clr>
        </p15:guide>
        <p15:guide id="12" pos="4128">
          <p15:clr>
            <a:srgbClr val="F26B43"/>
          </p15:clr>
        </p15:guide>
        <p15:guide id="13" pos="3552">
          <p15:clr>
            <a:srgbClr val="F26B43"/>
          </p15:clr>
        </p15:guide>
        <p15:guide id="14" orient="horz" pos="1275">
          <p15:clr>
            <a:srgbClr val="F26B43"/>
          </p15:clr>
        </p15:guide>
        <p15:guide id="15" orient="horz" pos="1434">
          <p15:clr>
            <a:srgbClr val="F26B43"/>
          </p15:clr>
        </p15:guide>
        <p15:guide id="16" pos="461">
          <p15:clr>
            <a:srgbClr val="F26B43"/>
          </p15:clr>
        </p15:guide>
        <p15:guide id="17" orient="horz" pos="686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30000" y="1105400"/>
            <a:ext cx="10923588" cy="94804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0000" y="2304200"/>
            <a:ext cx="10923588" cy="393192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  <a:p>
            <a:pPr lvl="5"/>
            <a:r>
              <a:rPr lang="nl-NL"/>
              <a:t>Zesde niveau</a:t>
            </a:r>
          </a:p>
          <a:p>
            <a:pPr lvl="8"/>
            <a:endParaRPr lang="nl-NL"/>
          </a:p>
        </p:txBody>
      </p:sp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30000" y="6480000"/>
            <a:ext cx="1770300" cy="378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50" b="0" i="0">
                <a:solidFill>
                  <a:schemeClr val="tx1"/>
                </a:solidFill>
                <a:latin typeface="Calibri Regulier" charset="0"/>
              </a:defRPr>
            </a:lvl1pPr>
          </a:lstStyle>
          <a:p>
            <a:r>
              <a:rPr lang="nl-NL"/>
              <a:t>Dinsdag 15 Januari 2019</a:t>
            </a:r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520000" y="6479687"/>
            <a:ext cx="3576000" cy="378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50" b="0" i="0">
                <a:solidFill>
                  <a:schemeClr val="tx1"/>
                </a:solidFill>
                <a:latin typeface="Calibri Regulier" charset="0"/>
              </a:defRPr>
            </a:lvl1pPr>
          </a:lstStyle>
          <a:p>
            <a:r>
              <a:rPr lang="nl-NL"/>
              <a:t>De juiste informatie veilig op de juiste plek</a:t>
            </a:r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10838588" y="6480000"/>
            <a:ext cx="720000" cy="378000"/>
          </a:xfrm>
          <a:prstGeom prst="rect">
            <a:avLst/>
          </a:prstGeom>
        </p:spPr>
        <p:txBody>
          <a:bodyPr vert="horz" lIns="91440" tIns="0" rIns="90000" bIns="0" rtlCol="0" anchor="ctr" anchorCtr="0"/>
          <a:lstStyle>
            <a:lvl1pPr algn="r">
              <a:defRPr sz="1050" b="0" i="0">
                <a:solidFill>
                  <a:schemeClr val="tx1"/>
                </a:solidFill>
                <a:latin typeface="Calibri Regulier" charset="0"/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19533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kern="1200" baseline="0">
          <a:solidFill>
            <a:schemeClr val="tx2"/>
          </a:solidFill>
          <a:latin typeface="Calibri"/>
          <a:ea typeface="+mj-ea"/>
          <a:cs typeface="Calibri"/>
        </a:defRPr>
      </a:lvl1pPr>
    </p:titleStyle>
    <p:bodyStyle>
      <a:lvl1pPr marL="316800" indent="-316800" algn="l" defTabSz="914400" rtl="0" eaLnBrk="1" latinLnBrk="0" hangingPunct="1">
        <a:lnSpc>
          <a:spcPct val="100000"/>
        </a:lnSpc>
        <a:spcBef>
          <a:spcPts val="1200"/>
        </a:spcBef>
        <a:buClr>
          <a:srgbClr val="00B0F0"/>
        </a:buClr>
        <a:buSzPct val="80000"/>
        <a:buFont typeface=".AppleSystemUIFont" charset="-120"/>
        <a:buChar char="•"/>
        <a:defRPr sz="2400" b="0" i="0" kern="1200">
          <a:solidFill>
            <a:schemeClr val="tx1"/>
          </a:solidFill>
          <a:latin typeface="Calibri"/>
          <a:ea typeface="+mn-ea"/>
          <a:cs typeface="Calibri"/>
        </a:defRPr>
      </a:lvl1pPr>
      <a:lvl2pPr marL="630000" indent="-316800" algn="l" defTabSz="914400" rtl="0" eaLnBrk="1" latinLnBrk="0" hangingPunct="1">
        <a:lnSpc>
          <a:spcPct val="100000"/>
        </a:lnSpc>
        <a:spcBef>
          <a:spcPts val="1000"/>
        </a:spcBef>
        <a:buClr>
          <a:srgbClr val="00B0F0"/>
        </a:buClr>
        <a:buFont typeface=".AppleSystemUIFont" charset="-120"/>
        <a:buChar char="•"/>
        <a:defRPr sz="2000" b="0" i="0" kern="1200">
          <a:solidFill>
            <a:schemeClr val="tx1"/>
          </a:solidFill>
          <a:latin typeface="Calibri"/>
          <a:ea typeface="+mn-ea"/>
          <a:cs typeface="Calibri"/>
        </a:defRPr>
      </a:lvl2pPr>
      <a:lvl3pPr marL="946800" indent="-316800" algn="l" defTabSz="914400" rtl="0" eaLnBrk="1" latinLnBrk="0" hangingPunct="1">
        <a:lnSpc>
          <a:spcPct val="100000"/>
        </a:lnSpc>
        <a:spcBef>
          <a:spcPts val="800"/>
        </a:spcBef>
        <a:buClr>
          <a:srgbClr val="00B0F0"/>
        </a:buClr>
        <a:buFont typeface=".AppleSystemUIFont" charset="-120"/>
        <a:buChar char="•"/>
        <a:defRPr sz="1800" b="0" i="0" kern="1200">
          <a:solidFill>
            <a:schemeClr val="tx1"/>
          </a:solidFill>
          <a:latin typeface="Calibri"/>
          <a:ea typeface="+mn-ea"/>
          <a:cs typeface="Calibri"/>
        </a:defRPr>
      </a:lvl3pPr>
      <a:lvl4pPr marL="1260000" indent="-316800" algn="l" defTabSz="914400" rtl="0" eaLnBrk="1" latinLnBrk="0" hangingPunct="1">
        <a:lnSpc>
          <a:spcPct val="100000"/>
        </a:lnSpc>
        <a:spcBef>
          <a:spcPts val="600"/>
        </a:spcBef>
        <a:buClr>
          <a:srgbClr val="00B0F0"/>
        </a:buClr>
        <a:buFont typeface=".AppleSystemUIFont" charset="-120"/>
        <a:buChar char="•"/>
        <a:defRPr sz="1800" b="0" i="0" kern="1200">
          <a:solidFill>
            <a:schemeClr val="tx1"/>
          </a:solidFill>
          <a:latin typeface="Calibri"/>
          <a:ea typeface="+mn-ea"/>
          <a:cs typeface="Calibri"/>
        </a:defRPr>
      </a:lvl4pPr>
      <a:lvl5pPr marL="1576800" indent="-316800" algn="l" defTabSz="914400" rtl="0" eaLnBrk="1" latinLnBrk="0" hangingPunct="1">
        <a:lnSpc>
          <a:spcPct val="100000"/>
        </a:lnSpc>
        <a:spcBef>
          <a:spcPts val="600"/>
        </a:spcBef>
        <a:buClr>
          <a:srgbClr val="00B0F0"/>
        </a:buClr>
        <a:buFont typeface=".AppleSystemUIFont" charset="-120"/>
        <a:buChar char="•"/>
        <a:defRPr sz="1600" b="0" i="0" kern="1200">
          <a:solidFill>
            <a:schemeClr val="tx1"/>
          </a:solidFill>
          <a:latin typeface="Calibri"/>
          <a:ea typeface="+mn-ea"/>
          <a:cs typeface="Calibri"/>
        </a:defRPr>
      </a:lvl5pPr>
      <a:lvl6pPr marL="1890000" indent="-316800" algn="l" defTabSz="914400" rtl="0" eaLnBrk="1" latinLnBrk="0" hangingPunct="1">
        <a:lnSpc>
          <a:spcPct val="100000"/>
        </a:lnSpc>
        <a:spcBef>
          <a:spcPts val="600"/>
        </a:spcBef>
        <a:buClr>
          <a:srgbClr val="00B0F0"/>
        </a:buClr>
        <a:buFont typeface=".AppleSystemUIFont" charset="-120"/>
        <a:buChar char="•"/>
        <a:defRPr sz="1400" b="0" i="0" kern="1200">
          <a:solidFill>
            <a:schemeClr val="tx1"/>
          </a:solidFill>
          <a:latin typeface="Calibri"/>
          <a:ea typeface="+mn-ea"/>
          <a:cs typeface="Calibri"/>
        </a:defRPr>
      </a:lvl6pPr>
      <a:lvl7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b="1" i="0" kern="1200">
          <a:solidFill>
            <a:schemeClr val="tx2"/>
          </a:solidFill>
          <a:latin typeface="+mn-lt"/>
          <a:ea typeface="+mn-ea"/>
          <a:cs typeface="+mn-cs"/>
        </a:defRPr>
      </a:lvl7pPr>
      <a:lvl8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16000" indent="-144000" algn="l" defTabSz="914400" rtl="0" eaLnBrk="1" latinLnBrk="0" hangingPunct="1">
        <a:lnSpc>
          <a:spcPct val="100000"/>
        </a:lnSpc>
        <a:spcBef>
          <a:spcPts val="600"/>
        </a:spcBef>
        <a:buClr>
          <a:schemeClr val="tx2"/>
        </a:buClr>
        <a:buFont typeface="Verdana" panose="020B0604030504040204" pitchFamily="34" charset="0"/>
        <a:buChar char="–"/>
        <a:defRPr sz="1200" b="0" i="0" kern="1200">
          <a:solidFill>
            <a:schemeClr val="tx1">
              <a:lumMod val="65000"/>
              <a:lumOff val="35000"/>
            </a:schemeClr>
          </a:solidFill>
          <a:latin typeface="Calibri"/>
          <a:ea typeface="+mn-ea"/>
          <a:cs typeface="Calibri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1">
          <p15:clr>
            <a:srgbClr val="F26B43"/>
          </p15:clr>
        </p15:guide>
        <p15:guide id="8" orient="horz" pos="3919">
          <p15:clr>
            <a:srgbClr val="F26B43"/>
          </p15:clr>
        </p15:guide>
        <p15:guide id="9" pos="3840">
          <p15:clr>
            <a:srgbClr val="F26B43"/>
          </p15:clr>
        </p15:guide>
        <p15:guide id="10" orient="horz" pos="2159">
          <p15:clr>
            <a:srgbClr val="F26B43"/>
          </p15:clr>
        </p15:guide>
        <p15:guide id="11" pos="393">
          <p15:clr>
            <a:srgbClr val="F26B43"/>
          </p15:clr>
        </p15:guide>
        <p15:guide id="12" pos="4128">
          <p15:clr>
            <a:srgbClr val="F26B43"/>
          </p15:clr>
        </p15:guide>
        <p15:guide id="13" pos="3552">
          <p15:clr>
            <a:srgbClr val="F26B43"/>
          </p15:clr>
        </p15:guide>
        <p15:guide id="14" orient="horz" pos="1275">
          <p15:clr>
            <a:srgbClr val="F26B43"/>
          </p15:clr>
        </p15:guide>
        <p15:guide id="15" orient="horz" pos="1434">
          <p15:clr>
            <a:srgbClr val="F26B43"/>
          </p15:clr>
        </p15:guide>
        <p15:guide id="16" pos="461">
          <p15:clr>
            <a:srgbClr val="F26B43"/>
          </p15:clr>
        </p15:guide>
        <p15:guide id="17" orient="horz" pos="686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30000" y="1105400"/>
            <a:ext cx="10923588" cy="94804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0000" y="2304200"/>
            <a:ext cx="10923588" cy="393192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  <a:p>
            <a:pPr lvl="5"/>
            <a:r>
              <a:rPr lang="nl-NL"/>
              <a:t>Zesde niveau</a:t>
            </a:r>
          </a:p>
          <a:p>
            <a:pPr lvl="8"/>
            <a:endParaRPr lang="nl-NL"/>
          </a:p>
        </p:txBody>
      </p:sp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30000" y="6480000"/>
            <a:ext cx="1770300" cy="378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50" b="0" i="0">
                <a:solidFill>
                  <a:schemeClr val="tx1"/>
                </a:solidFill>
                <a:latin typeface="Calibri Regulier" charset="0"/>
              </a:defRPr>
            </a:lvl1pPr>
          </a:lstStyle>
          <a:p>
            <a:r>
              <a:rPr lang="nl-NL"/>
              <a:t>Dinsdag 15 Januari 2019</a:t>
            </a:r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520000" y="6479687"/>
            <a:ext cx="3576000" cy="378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1050" b="0" i="0">
                <a:solidFill>
                  <a:schemeClr val="tx1"/>
                </a:solidFill>
                <a:latin typeface="Calibri Regulier" charset="0"/>
              </a:defRPr>
            </a:lvl1pPr>
          </a:lstStyle>
          <a:p>
            <a:r>
              <a:rPr lang="nl-NL"/>
              <a:t>De juiste informatie veilig op de juiste plek</a:t>
            </a:r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10838588" y="6480000"/>
            <a:ext cx="720000" cy="378000"/>
          </a:xfrm>
          <a:prstGeom prst="rect">
            <a:avLst/>
          </a:prstGeom>
        </p:spPr>
        <p:txBody>
          <a:bodyPr vert="horz" lIns="91440" tIns="0" rIns="90000" bIns="0" rtlCol="0" anchor="ctr" anchorCtr="0"/>
          <a:lstStyle>
            <a:lvl1pPr algn="r">
              <a:defRPr sz="1050" b="0" i="0">
                <a:solidFill>
                  <a:schemeClr val="tx1"/>
                </a:solidFill>
                <a:latin typeface="Calibri Regulier" charset="0"/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5426477F-C148-214F-87CE-5B1DDFAC985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1012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805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kern="1200" baseline="0">
          <a:solidFill>
            <a:schemeClr val="tx2"/>
          </a:solidFill>
          <a:latin typeface="Calibri"/>
          <a:ea typeface="+mj-ea"/>
          <a:cs typeface="Calibri"/>
        </a:defRPr>
      </a:lvl1pPr>
    </p:titleStyle>
    <p:bodyStyle>
      <a:lvl1pPr marL="316800" indent="-316800" algn="l" defTabSz="914400" rtl="0" eaLnBrk="1" latinLnBrk="0" hangingPunct="1">
        <a:lnSpc>
          <a:spcPct val="100000"/>
        </a:lnSpc>
        <a:spcBef>
          <a:spcPts val="1200"/>
        </a:spcBef>
        <a:buClr>
          <a:srgbClr val="00B0F0"/>
        </a:buClr>
        <a:buSzPct val="80000"/>
        <a:buFont typeface=".AppleSystemUIFont" charset="-120"/>
        <a:buChar char="•"/>
        <a:defRPr sz="2400" b="0" i="0" kern="1200">
          <a:solidFill>
            <a:schemeClr val="tx1"/>
          </a:solidFill>
          <a:latin typeface="Calibri"/>
          <a:ea typeface="+mn-ea"/>
          <a:cs typeface="Calibri"/>
        </a:defRPr>
      </a:lvl1pPr>
      <a:lvl2pPr marL="630000" indent="-316800" algn="l" defTabSz="914400" rtl="0" eaLnBrk="1" latinLnBrk="0" hangingPunct="1">
        <a:lnSpc>
          <a:spcPct val="100000"/>
        </a:lnSpc>
        <a:spcBef>
          <a:spcPts val="1000"/>
        </a:spcBef>
        <a:buClr>
          <a:srgbClr val="00B0F0"/>
        </a:buClr>
        <a:buFont typeface=".AppleSystemUIFont" charset="-120"/>
        <a:buChar char="•"/>
        <a:defRPr sz="2000" b="0" i="0" kern="1200">
          <a:solidFill>
            <a:schemeClr val="tx1"/>
          </a:solidFill>
          <a:latin typeface="Calibri"/>
          <a:ea typeface="+mn-ea"/>
          <a:cs typeface="Calibri"/>
        </a:defRPr>
      </a:lvl2pPr>
      <a:lvl3pPr marL="946800" indent="-316800" algn="l" defTabSz="914400" rtl="0" eaLnBrk="1" latinLnBrk="0" hangingPunct="1">
        <a:lnSpc>
          <a:spcPct val="100000"/>
        </a:lnSpc>
        <a:spcBef>
          <a:spcPts val="800"/>
        </a:spcBef>
        <a:buClr>
          <a:srgbClr val="00B0F0"/>
        </a:buClr>
        <a:buFont typeface=".AppleSystemUIFont" charset="-120"/>
        <a:buChar char="•"/>
        <a:defRPr sz="1800" b="0" i="0" kern="1200">
          <a:solidFill>
            <a:schemeClr val="tx1"/>
          </a:solidFill>
          <a:latin typeface="Calibri"/>
          <a:ea typeface="+mn-ea"/>
          <a:cs typeface="Calibri"/>
        </a:defRPr>
      </a:lvl3pPr>
      <a:lvl4pPr marL="1260000" indent="-316800" algn="l" defTabSz="914400" rtl="0" eaLnBrk="1" latinLnBrk="0" hangingPunct="1">
        <a:lnSpc>
          <a:spcPct val="100000"/>
        </a:lnSpc>
        <a:spcBef>
          <a:spcPts val="600"/>
        </a:spcBef>
        <a:buClr>
          <a:srgbClr val="00B0F0"/>
        </a:buClr>
        <a:buFont typeface=".AppleSystemUIFont" charset="-120"/>
        <a:buChar char="•"/>
        <a:defRPr sz="1800" b="0" i="0" kern="1200">
          <a:solidFill>
            <a:schemeClr val="tx1"/>
          </a:solidFill>
          <a:latin typeface="Calibri"/>
          <a:ea typeface="+mn-ea"/>
          <a:cs typeface="Calibri"/>
        </a:defRPr>
      </a:lvl4pPr>
      <a:lvl5pPr marL="1576800" indent="-316800" algn="l" defTabSz="914400" rtl="0" eaLnBrk="1" latinLnBrk="0" hangingPunct="1">
        <a:lnSpc>
          <a:spcPct val="100000"/>
        </a:lnSpc>
        <a:spcBef>
          <a:spcPts val="600"/>
        </a:spcBef>
        <a:buClr>
          <a:srgbClr val="00B0F0"/>
        </a:buClr>
        <a:buFont typeface=".AppleSystemUIFont" charset="-120"/>
        <a:buChar char="•"/>
        <a:defRPr sz="1600" b="0" i="0" kern="1200">
          <a:solidFill>
            <a:schemeClr val="tx1"/>
          </a:solidFill>
          <a:latin typeface="Calibri"/>
          <a:ea typeface="+mn-ea"/>
          <a:cs typeface="Calibri"/>
        </a:defRPr>
      </a:lvl5pPr>
      <a:lvl6pPr marL="1890000" indent="-316800" algn="l" defTabSz="914400" rtl="0" eaLnBrk="1" latinLnBrk="0" hangingPunct="1">
        <a:lnSpc>
          <a:spcPct val="100000"/>
        </a:lnSpc>
        <a:spcBef>
          <a:spcPts val="600"/>
        </a:spcBef>
        <a:buClr>
          <a:srgbClr val="00B0F0"/>
        </a:buClr>
        <a:buFont typeface=".AppleSystemUIFont" charset="-120"/>
        <a:buChar char="•"/>
        <a:defRPr sz="1400" b="0" i="0" kern="1200">
          <a:solidFill>
            <a:schemeClr val="tx1"/>
          </a:solidFill>
          <a:latin typeface="Calibri"/>
          <a:ea typeface="+mn-ea"/>
          <a:cs typeface="Calibri"/>
        </a:defRPr>
      </a:lvl6pPr>
      <a:lvl7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b="1" i="0" kern="1200">
          <a:solidFill>
            <a:schemeClr val="tx2"/>
          </a:solidFill>
          <a:latin typeface="+mn-lt"/>
          <a:ea typeface="+mn-ea"/>
          <a:cs typeface="+mn-cs"/>
        </a:defRPr>
      </a:lvl7pPr>
      <a:lvl8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16000" indent="-144000" algn="l" defTabSz="914400" rtl="0" eaLnBrk="1" latinLnBrk="0" hangingPunct="1">
        <a:lnSpc>
          <a:spcPct val="100000"/>
        </a:lnSpc>
        <a:spcBef>
          <a:spcPts val="600"/>
        </a:spcBef>
        <a:buClr>
          <a:schemeClr val="tx2"/>
        </a:buClr>
        <a:buFont typeface="Verdana" panose="020B0604030504040204" pitchFamily="34" charset="0"/>
        <a:buChar char="–"/>
        <a:defRPr sz="1200" b="0" i="0" kern="1200">
          <a:solidFill>
            <a:schemeClr val="tx1">
              <a:lumMod val="65000"/>
              <a:lumOff val="35000"/>
            </a:schemeClr>
          </a:solidFill>
          <a:latin typeface="Calibri"/>
          <a:ea typeface="+mn-ea"/>
          <a:cs typeface="Calibri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1">
          <p15:clr>
            <a:srgbClr val="F26B43"/>
          </p15:clr>
        </p15:guide>
        <p15:guide id="8" orient="horz" pos="3919">
          <p15:clr>
            <a:srgbClr val="F26B43"/>
          </p15:clr>
        </p15:guide>
        <p15:guide id="9" pos="3840">
          <p15:clr>
            <a:srgbClr val="F26B43"/>
          </p15:clr>
        </p15:guide>
        <p15:guide id="10" orient="horz" pos="2159">
          <p15:clr>
            <a:srgbClr val="F26B43"/>
          </p15:clr>
        </p15:guide>
        <p15:guide id="11" pos="393">
          <p15:clr>
            <a:srgbClr val="F26B43"/>
          </p15:clr>
        </p15:guide>
        <p15:guide id="12" pos="4128">
          <p15:clr>
            <a:srgbClr val="F26B43"/>
          </p15:clr>
        </p15:guide>
        <p15:guide id="13" pos="3552">
          <p15:clr>
            <a:srgbClr val="F26B43"/>
          </p15:clr>
        </p15:guide>
        <p15:guide id="14" orient="horz" pos="1275">
          <p15:clr>
            <a:srgbClr val="F26B43"/>
          </p15:clr>
        </p15:guide>
        <p15:guide id="15" orient="horz" pos="1434">
          <p15:clr>
            <a:srgbClr val="F26B43"/>
          </p15:clr>
        </p15:guide>
        <p15:guide id="16" pos="461">
          <p15:clr>
            <a:srgbClr val="F26B43"/>
          </p15:clr>
        </p15:guide>
        <p15:guide id="17" orient="horz" pos="68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30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10" Type="http://schemas.openxmlformats.org/officeDocument/2006/relationships/image" Target="../media/image13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3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33.png"/><Relationship Id="rId4" Type="http://schemas.openxmlformats.org/officeDocument/2006/relationships/image" Target="../media/image1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33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39.png"/><Relationship Id="rId5" Type="http://schemas.openxmlformats.org/officeDocument/2006/relationships/image" Target="../media/image143.png"/><Relationship Id="rId4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13" Type="http://schemas.openxmlformats.org/officeDocument/2006/relationships/image" Target="../media/image139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47.png"/><Relationship Id="rId12" Type="http://schemas.openxmlformats.org/officeDocument/2006/relationships/image" Target="../media/image152.png"/><Relationship Id="rId2" Type="http://schemas.microsoft.com/office/2007/relationships/media" Target="../media/media12.m4a"/><Relationship Id="rId1" Type="http://schemas.openxmlformats.org/officeDocument/2006/relationships/audio" Target="NULL" TargetMode="External"/><Relationship Id="rId6" Type="http://schemas.openxmlformats.org/officeDocument/2006/relationships/image" Target="../media/image146.png"/><Relationship Id="rId11" Type="http://schemas.openxmlformats.org/officeDocument/2006/relationships/image" Target="../media/image151.png"/><Relationship Id="rId5" Type="http://schemas.openxmlformats.org/officeDocument/2006/relationships/image" Target="../media/image145.png"/><Relationship Id="rId10" Type="http://schemas.openxmlformats.org/officeDocument/2006/relationships/image" Target="../media/image150.png"/><Relationship Id="rId4" Type="http://schemas.openxmlformats.org/officeDocument/2006/relationships/image" Target="../media/image144.png"/><Relationship Id="rId9" Type="http://schemas.openxmlformats.org/officeDocument/2006/relationships/image" Target="../media/image149.png"/><Relationship Id="rId14" Type="http://schemas.openxmlformats.org/officeDocument/2006/relationships/image" Target="../media/image1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3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33.png"/><Relationship Id="rId4" Type="http://schemas.openxmlformats.org/officeDocument/2006/relationships/image" Target="../media/image13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133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hyperlink" Target="http://www.informatieberaadzorg.nl/" TargetMode="External"/><Relationship Id="rId5" Type="http://schemas.openxmlformats.org/officeDocument/2006/relationships/image" Target="../media/image162.svg"/><Relationship Id="rId4" Type="http://schemas.openxmlformats.org/officeDocument/2006/relationships/image" Target="../media/image1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33.png"/><Relationship Id="rId4" Type="http://schemas.openxmlformats.org/officeDocument/2006/relationships/image" Target="../media/image13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9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diagramLayout" Target="../diagrams/layout1.xml"/><Relationship Id="rId11" Type="http://schemas.openxmlformats.org/officeDocument/2006/relationships/image" Target="../media/image133.png"/><Relationship Id="rId5" Type="http://schemas.openxmlformats.org/officeDocument/2006/relationships/diagramData" Target="../diagrams/data1.xml"/><Relationship Id="rId10" Type="http://schemas.openxmlformats.org/officeDocument/2006/relationships/image" Target="../media/image135.png"/><Relationship Id="rId4" Type="http://schemas.openxmlformats.org/officeDocument/2006/relationships/notesSlide" Target="../notesSlides/notesSlide2.xml"/><Relationship Id="rId9" Type="http://schemas.microsoft.com/office/2007/relationships/diagramDrawing" Target="../diagrams/drawin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33.png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33.png"/><Relationship Id="rId2" Type="http://schemas.microsoft.com/office/2007/relationships/media" Target="../media/media6.m4a"/><Relationship Id="rId1" Type="http://schemas.openxmlformats.org/officeDocument/2006/relationships/audio" Target="NULL" TargetMode="Externa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33.png"/><Relationship Id="rId4" Type="http://schemas.openxmlformats.org/officeDocument/2006/relationships/image" Target="../media/image14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30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41.jpeg"/><Relationship Id="rId9" Type="http://schemas.openxmlformats.org/officeDocument/2006/relationships/image" Target="../media/image1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33.png"/><Relationship Id="rId4" Type="http://schemas.openxmlformats.org/officeDocument/2006/relationships/image" Target="../media/image1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0" y="0"/>
            <a:ext cx="5768622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Ondertitel 1">
            <a:extLst>
              <a:ext uri="{FF2B5EF4-FFF2-40B4-BE49-F238E27FC236}">
                <a16:creationId xmlns:a16="http://schemas.microsoft.com/office/drawing/2014/main" id="{DE502C9C-74EE-EB4B-A09D-30A614BCB5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51998" y="3123631"/>
            <a:ext cx="4918075" cy="892552"/>
          </a:xfrm>
        </p:spPr>
        <p:txBody>
          <a:bodyPr/>
          <a:lstStyle/>
          <a:p>
            <a:r>
              <a:rPr lang="nl-NL" i="1"/>
              <a:t>Directie</a:t>
            </a:r>
            <a:r>
              <a:rPr lang="nl-NL"/>
              <a:t> </a:t>
            </a:r>
            <a:r>
              <a:rPr lang="nl-NL" i="1"/>
              <a:t>Informatiebeleid</a:t>
            </a:r>
            <a:r>
              <a:rPr lang="nl-NL"/>
              <a:t> </a:t>
            </a:r>
          </a:p>
          <a:p>
            <a:endParaRPr lang="nl-NL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4D9ECB1D-295A-034A-AECB-64B6F7DD5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9936" y="1935163"/>
            <a:ext cx="4902201" cy="984885"/>
          </a:xfrm>
        </p:spPr>
        <p:txBody>
          <a:bodyPr/>
          <a:lstStyle/>
          <a:p>
            <a:r>
              <a:rPr lang="nl-NL" sz="4000"/>
              <a:t>Het Informatieberaad en de 4 </a:t>
            </a:r>
            <a:r>
              <a:rPr lang="nl-NL" sz="4000" err="1"/>
              <a:t>outcomedoelen</a:t>
            </a:r>
            <a:endParaRPr lang="nl-NL" sz="400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358" y="3290575"/>
            <a:ext cx="1587937" cy="1587937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887" y="1721556"/>
            <a:ext cx="1586741" cy="1586741"/>
          </a:xfrm>
          <a:prstGeom prst="rect">
            <a:avLst/>
          </a:prstGeom>
        </p:spPr>
      </p:pic>
      <p:sp>
        <p:nvSpPr>
          <p:cNvPr id="12" name="Rechthoek 11"/>
          <p:cNvSpPr/>
          <p:nvPr/>
        </p:nvSpPr>
        <p:spPr>
          <a:xfrm>
            <a:off x="5610578" y="1275644"/>
            <a:ext cx="462844" cy="55823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956" y="1721555"/>
            <a:ext cx="1586742" cy="1586742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692" y="3289380"/>
            <a:ext cx="1587936" cy="1587936"/>
          </a:xfrm>
          <a:prstGeom prst="rect">
            <a:avLst/>
          </a:prstGeom>
        </p:spPr>
      </p:pic>
      <p:sp>
        <p:nvSpPr>
          <p:cNvPr id="13" name="Tekstvak 12"/>
          <p:cNvSpPr txBox="1"/>
          <p:nvPr/>
        </p:nvSpPr>
        <p:spPr>
          <a:xfrm>
            <a:off x="6551998" y="3646851"/>
            <a:ext cx="1411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i="1"/>
              <a:t>24 juni 2020</a:t>
            </a:r>
          </a:p>
        </p:txBody>
      </p: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19526BF8-017C-424C-A513-1484384EDC6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12" b="27554"/>
          <a:stretch/>
        </p:blipFill>
        <p:spPr>
          <a:xfrm>
            <a:off x="9396413" y="4245996"/>
            <a:ext cx="2169616" cy="2189162"/>
          </a:xfrm>
          <a:prstGeom prst="rect">
            <a:avLst/>
          </a:prstGeom>
        </p:spPr>
      </p:pic>
      <p:sp>
        <p:nvSpPr>
          <p:cNvPr id="20" name="Ondertitel 1">
            <a:extLst>
              <a:ext uri="{FF2B5EF4-FFF2-40B4-BE49-F238E27FC236}">
                <a16:creationId xmlns:a16="http://schemas.microsoft.com/office/drawing/2014/main" id="{BC1FEBFA-336F-431E-A4A9-808B2ECA81CF}"/>
              </a:ext>
            </a:extLst>
          </p:cNvPr>
          <p:cNvSpPr txBox="1">
            <a:spLocks/>
          </p:cNvSpPr>
          <p:nvPr/>
        </p:nvSpPr>
        <p:spPr>
          <a:xfrm>
            <a:off x="6559936" y="5626894"/>
            <a:ext cx="4918075" cy="123110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rgbClr val="00B0F0"/>
              </a:buClr>
              <a:buSzPct val="80000"/>
              <a:buFont typeface=".AppleSystemUIFont" charset="-120"/>
              <a:buNone/>
              <a:defRPr sz="2400" b="0" i="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B0F0"/>
              </a:buClr>
              <a:buFont typeface=".AppleSystemUIFont" charset="-120"/>
              <a:buNone/>
              <a:defRPr sz="2000" b="0" i="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00B0F0"/>
              </a:buClr>
              <a:buFont typeface=".AppleSystemUIFont" charset="-120"/>
              <a:buNone/>
              <a:defRPr sz="1800" b="0" i="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00B0F0"/>
              </a:buClr>
              <a:buFont typeface=".AppleSystemUIFont" charset="-120"/>
              <a:buNone/>
              <a:defRPr sz="1600" b="0" i="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00B0F0"/>
              </a:buClr>
              <a:buFont typeface=".AppleSystemUIFont" charset="-120"/>
              <a:buNone/>
              <a:defRPr sz="1600" b="0" i="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2860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00B0F0"/>
              </a:buClr>
              <a:buFont typeface=".AppleSystemUIFont" charset="-120"/>
              <a:buNone/>
              <a:defRPr sz="1600" b="0" i="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None/>
              <a:defRPr sz="1600" b="1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None/>
              <a:defRPr sz="16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Verdana" panose="020B0604030504040204" pitchFamily="34" charset="0"/>
              <a:buNone/>
              <a:defRPr sz="1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+mn-ea"/>
                <a:cs typeface="Calibri"/>
              </a:defRPr>
            </a:lvl9pPr>
          </a:lstStyle>
          <a:p>
            <a:r>
              <a:rPr lang="nl-NL" sz="2000" i="1"/>
              <a:t>Aan het woord:</a:t>
            </a:r>
          </a:p>
          <a:p>
            <a:r>
              <a:rPr lang="nl-NL" sz="2000" i="1"/>
              <a:t>Maloe van Groeningen</a:t>
            </a:r>
            <a:endParaRPr lang="nl-NL" sz="2000"/>
          </a:p>
          <a:p>
            <a:endParaRPr lang="nl-NL" sz="2000"/>
          </a:p>
        </p:txBody>
      </p:sp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AA2A7EF6-C3FE-4F8A-AF61-945A3082D2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571611"/>
      </p:ext>
    </p:extLst>
  </p:cSld>
  <p:clrMapOvr>
    <a:masterClrMapping/>
  </p:clrMapOvr>
  <p:transition advTm="5505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2900516" y="709227"/>
            <a:ext cx="8765458" cy="504754"/>
          </a:xfrm>
        </p:spPr>
        <p:txBody>
          <a:bodyPr/>
          <a:lstStyle/>
          <a:p>
            <a:r>
              <a:rPr lang="nl-NL" sz="4000"/>
              <a:t>Wat levert het Informatieberaad op?</a:t>
            </a:r>
          </a:p>
        </p:txBody>
      </p:sp>
      <p:sp>
        <p:nvSpPr>
          <p:cNvPr id="2" name="Rechthoek 1"/>
          <p:cNvSpPr/>
          <p:nvPr/>
        </p:nvSpPr>
        <p:spPr>
          <a:xfrm>
            <a:off x="2900516" y="1418575"/>
            <a:ext cx="8377084" cy="56707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spcBef>
                <a:spcPts val="300"/>
              </a:spcBef>
              <a:tabLst>
                <a:tab pos="804863" algn="l"/>
                <a:tab pos="806450" algn="l"/>
              </a:tabLst>
              <a:defRPr/>
            </a:pPr>
            <a:r>
              <a:rPr lang="nl-NL" sz="1600" b="1" dirty="0">
                <a:solidFill>
                  <a:srgbClr val="FF9900"/>
                </a:solidFill>
              </a:rPr>
              <a:t>Een duurzaam informatiestelsel in de zorg</a:t>
            </a:r>
          </a:p>
          <a:p>
            <a:pPr marL="355600" indent="-355600">
              <a:spcBef>
                <a:spcPts val="300"/>
              </a:spcBef>
              <a:buFont typeface="Wingdings" panose="05000000000000000000" pitchFamily="2" charset="2"/>
              <a:buChar char="Ø"/>
              <a:tabLst>
                <a:tab pos="804863" algn="l"/>
                <a:tab pos="806450" algn="l"/>
              </a:tabLst>
              <a:defRPr/>
            </a:pPr>
            <a:r>
              <a:rPr lang="nl-NL" sz="1600" dirty="0"/>
              <a:t>Vastgestelde </a:t>
            </a:r>
            <a:r>
              <a:rPr lang="nl-NL" sz="1600" dirty="0" err="1"/>
              <a:t>zorgbrede</a:t>
            </a:r>
            <a:r>
              <a:rPr lang="nl-NL" sz="1600" dirty="0"/>
              <a:t> standaarden voor de zorg, zoals: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NL" sz="1600" dirty="0"/>
              <a:t>Standaard medicatieproces 9.0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nl-NL" sz="1600" dirty="0" err="1"/>
              <a:t>Basisgegevensset</a:t>
            </a:r>
            <a:r>
              <a:rPr lang="nl-NL" sz="1600" dirty="0"/>
              <a:t> Zorg</a:t>
            </a:r>
          </a:p>
          <a:p>
            <a:pPr lvl="1"/>
            <a:endParaRPr lang="nl-NL" sz="16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l-NL" sz="1600" dirty="0"/>
              <a:t>Afspraken over de </a:t>
            </a:r>
            <a:r>
              <a:rPr lang="nl-NL" sz="1600" dirty="0" err="1"/>
              <a:t>governance</a:t>
            </a:r>
            <a:r>
              <a:rPr lang="nl-NL" sz="1600" dirty="0"/>
              <a:t> op het informatielandschap in de zorg, zoals: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1600" dirty="0"/>
              <a:t>Positionering van </a:t>
            </a:r>
            <a:r>
              <a:rPr lang="nl-NL" sz="1600" dirty="0" err="1"/>
              <a:t>Nictiz</a:t>
            </a:r>
            <a:r>
              <a:rPr lang="nl-NL" sz="1600" dirty="0"/>
              <a:t> als beheerder van informatiestandaarden</a:t>
            </a:r>
          </a:p>
          <a:p>
            <a:endParaRPr lang="nl-NL" sz="1600" dirty="0"/>
          </a:p>
          <a:p>
            <a:r>
              <a:rPr lang="nl-NL" sz="1600" b="1" dirty="0" err="1">
                <a:solidFill>
                  <a:srgbClr val="FF9900"/>
                </a:solidFill>
              </a:rPr>
              <a:t>Zorgbrede</a:t>
            </a:r>
            <a:r>
              <a:rPr lang="nl-NL" sz="1600" b="1" dirty="0">
                <a:solidFill>
                  <a:srgbClr val="FF9900"/>
                </a:solidFill>
              </a:rPr>
              <a:t> samenwerking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nl-NL" sz="1600" dirty="0"/>
              <a:t>Gezamenlijk commitment op de </a:t>
            </a:r>
            <a:r>
              <a:rPr lang="nl-NL" sz="1600" dirty="0" err="1"/>
              <a:t>outcome</a:t>
            </a:r>
            <a:r>
              <a:rPr lang="nl-NL" sz="1600" dirty="0"/>
              <a:t>-doelen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nl-NL" sz="1600" dirty="0"/>
              <a:t>Sectoren leren elkaar kennen via werkbezoeken en heisessies</a:t>
            </a:r>
          </a:p>
          <a:p>
            <a:endParaRPr lang="nl-NL" sz="1600" dirty="0"/>
          </a:p>
          <a:p>
            <a:r>
              <a:rPr lang="nl-NL" sz="1600" b="1" dirty="0">
                <a:solidFill>
                  <a:srgbClr val="FF9900"/>
                </a:solidFill>
              </a:rPr>
              <a:t>Versnelling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l-NL" sz="1600" dirty="0"/>
              <a:t>Koepels worden financieel ondersteund om stappen te zetten richting de </a:t>
            </a:r>
            <a:r>
              <a:rPr lang="nl-NL" sz="1600" dirty="0" err="1"/>
              <a:t>outcomedoelen</a:t>
            </a:r>
            <a:r>
              <a:rPr lang="nl-NL" sz="1600" dirty="0"/>
              <a:t>, zoals: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1600" dirty="0" err="1"/>
              <a:t>Kwartiermakersschap</a:t>
            </a:r>
            <a:r>
              <a:rPr lang="nl-NL" sz="1600" dirty="0"/>
              <a:t> voor programma OPEN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1600" dirty="0" err="1"/>
              <a:t>Kwartiermakerschap</a:t>
            </a:r>
            <a:r>
              <a:rPr lang="nl-NL" sz="1600" dirty="0"/>
              <a:t> voor programma VIPP farmacie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1600" dirty="0"/>
              <a:t>Implementatieplan voor de </a:t>
            </a:r>
            <a:r>
              <a:rPr lang="nl-NL" sz="1600" dirty="0" err="1"/>
              <a:t>basisgegevensset</a:t>
            </a:r>
            <a:r>
              <a:rPr lang="nl-NL" sz="1600" dirty="0"/>
              <a:t> zorg bij zelfstandige klinieken die buiten de VIPP programma’s vallen.</a:t>
            </a:r>
          </a:p>
          <a:p>
            <a:endParaRPr lang="nl-NL" dirty="0"/>
          </a:p>
          <a:p>
            <a:pPr marL="914400" lvl="1" indent="-457200">
              <a:buFont typeface="Wingdings" panose="05000000000000000000" pitchFamily="2" charset="2"/>
              <a:buChar char="Ø"/>
            </a:pPr>
            <a:endParaRPr lang="nl-NL" dirty="0"/>
          </a:p>
          <a:p>
            <a:pPr marL="457200" indent="-457200">
              <a:buFont typeface="+mj-lt"/>
              <a:buAutoNum type="arabicPeriod"/>
            </a:pPr>
            <a:endParaRPr lang="nl-NL" b="1" dirty="0"/>
          </a:p>
          <a:p>
            <a:pPr marL="457200" indent="-457200">
              <a:buFont typeface="+mj-lt"/>
              <a:buAutoNum type="arabicPeriod"/>
            </a:pPr>
            <a:endParaRPr lang="nl-NL" b="1" dirty="0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22" r="2630"/>
          <a:stretch/>
        </p:blipFill>
        <p:spPr>
          <a:xfrm>
            <a:off x="0" y="0"/>
            <a:ext cx="2474292" cy="6858000"/>
          </a:xfrm>
          <a:prstGeom prst="rect">
            <a:avLst/>
          </a:prstGeom>
        </p:spPr>
      </p:pic>
      <p:sp>
        <p:nvSpPr>
          <p:cNvPr id="11" name="Rechthoek 10"/>
          <p:cNvSpPr/>
          <p:nvPr/>
        </p:nvSpPr>
        <p:spPr>
          <a:xfrm>
            <a:off x="214489" y="712378"/>
            <a:ext cx="1975803" cy="40295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74D0143-D2EF-4AE4-9925-C39DFEC3AE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856730"/>
      </p:ext>
    </p:extLst>
  </p:cSld>
  <p:clrMapOvr>
    <a:masterClrMapping/>
  </p:clrMapOvr>
  <p:transition advTm="1624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292" y="0"/>
            <a:ext cx="9700752" cy="685800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22" r="2630"/>
          <a:stretch/>
        </p:blipFill>
        <p:spPr>
          <a:xfrm>
            <a:off x="0" y="0"/>
            <a:ext cx="2474292" cy="6858000"/>
          </a:xfrm>
          <a:prstGeom prst="rect">
            <a:avLst/>
          </a:prstGeom>
        </p:spPr>
      </p:pic>
      <p:sp>
        <p:nvSpPr>
          <p:cNvPr id="6" name="Rechthoek 5"/>
          <p:cNvSpPr/>
          <p:nvPr/>
        </p:nvSpPr>
        <p:spPr>
          <a:xfrm>
            <a:off x="249244" y="1446156"/>
            <a:ext cx="1975803" cy="40295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21D47BF-8A53-4B24-ADB8-5215766963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038014"/>
      </p:ext>
    </p:extLst>
  </p:cSld>
  <p:clrMapOvr>
    <a:masterClrMapping/>
  </p:clrMapOvr>
  <p:transition advTm="6346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847" y="26493"/>
            <a:ext cx="2440204" cy="1830153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556" y="2333213"/>
            <a:ext cx="2277082" cy="1707811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287" y="2297436"/>
            <a:ext cx="2294932" cy="1721199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747" y="16467"/>
            <a:ext cx="2468623" cy="1851466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556" y="16467"/>
            <a:ext cx="2428515" cy="1821386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305" y="0"/>
            <a:ext cx="2459807" cy="1844855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556" y="4474094"/>
            <a:ext cx="2552702" cy="1914526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633" y="2352384"/>
            <a:ext cx="2191120" cy="1549023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167" y="2198248"/>
            <a:ext cx="2476392" cy="1857293"/>
          </a:xfrm>
          <a:prstGeom prst="rect">
            <a:avLst/>
          </a:prstGeom>
        </p:spPr>
      </p:pic>
      <p:sp>
        <p:nvSpPr>
          <p:cNvPr id="15" name="Tekstvak 14"/>
          <p:cNvSpPr txBox="1"/>
          <p:nvPr/>
        </p:nvSpPr>
        <p:spPr>
          <a:xfrm>
            <a:off x="2906684" y="1737133"/>
            <a:ext cx="19046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1400"/>
              <a:t>VIPP1 </a:t>
            </a:r>
          </a:p>
          <a:p>
            <a:pPr algn="ctr"/>
            <a:r>
              <a:rPr lang="nl-NL" sz="1400"/>
              <a:t>Algemene ziekenhuizen</a:t>
            </a:r>
          </a:p>
        </p:txBody>
      </p:sp>
      <p:sp>
        <p:nvSpPr>
          <p:cNvPr id="16" name="Tekstvak 15"/>
          <p:cNvSpPr txBox="1"/>
          <p:nvPr/>
        </p:nvSpPr>
        <p:spPr>
          <a:xfrm>
            <a:off x="5183832" y="1737133"/>
            <a:ext cx="17583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1400"/>
              <a:t>VIPP2 </a:t>
            </a:r>
          </a:p>
          <a:p>
            <a:pPr algn="ctr"/>
            <a:r>
              <a:rPr lang="nl-NL" sz="1400"/>
              <a:t>Zelfstandige klinieken</a:t>
            </a:r>
          </a:p>
        </p:txBody>
      </p:sp>
      <p:sp>
        <p:nvSpPr>
          <p:cNvPr id="17" name="Tekstvak 16"/>
          <p:cNvSpPr txBox="1"/>
          <p:nvPr/>
        </p:nvSpPr>
        <p:spPr>
          <a:xfrm>
            <a:off x="7674894" y="1731240"/>
            <a:ext cx="1376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1400"/>
              <a:t>VIPP3 </a:t>
            </a:r>
          </a:p>
          <a:p>
            <a:pPr algn="ctr"/>
            <a:r>
              <a:rPr lang="nl-NL" sz="1400"/>
              <a:t>GGZ instellingen</a:t>
            </a:r>
          </a:p>
        </p:txBody>
      </p:sp>
      <p:sp>
        <p:nvSpPr>
          <p:cNvPr id="18" name="Tekstvak 17"/>
          <p:cNvSpPr txBox="1"/>
          <p:nvPr/>
        </p:nvSpPr>
        <p:spPr>
          <a:xfrm>
            <a:off x="9977900" y="1728555"/>
            <a:ext cx="14982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1400"/>
              <a:t>VIPP4 </a:t>
            </a:r>
          </a:p>
          <a:p>
            <a:pPr algn="ctr"/>
            <a:r>
              <a:rPr lang="nl-NL" sz="1400"/>
              <a:t>GGZ zelfstandigen</a:t>
            </a:r>
          </a:p>
        </p:txBody>
      </p:sp>
      <p:sp>
        <p:nvSpPr>
          <p:cNvPr id="19" name="Tekstvak 18"/>
          <p:cNvSpPr txBox="1"/>
          <p:nvPr/>
        </p:nvSpPr>
        <p:spPr>
          <a:xfrm>
            <a:off x="10076418" y="3885745"/>
            <a:ext cx="11942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1400"/>
              <a:t>VIPP farmacie</a:t>
            </a:r>
          </a:p>
          <a:p>
            <a:pPr algn="ctr"/>
            <a:r>
              <a:rPr lang="nl-NL" sz="1400"/>
              <a:t>Apothekers</a:t>
            </a:r>
          </a:p>
        </p:txBody>
      </p:sp>
      <p:sp>
        <p:nvSpPr>
          <p:cNvPr id="20" name="Tekstvak 19"/>
          <p:cNvSpPr txBox="1"/>
          <p:nvPr/>
        </p:nvSpPr>
        <p:spPr>
          <a:xfrm>
            <a:off x="3045820" y="3889859"/>
            <a:ext cx="15639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1400"/>
              <a:t>VIPP </a:t>
            </a:r>
            <a:r>
              <a:rPr lang="nl-NL" sz="1400" err="1"/>
              <a:t>BabyConnect</a:t>
            </a:r>
            <a:r>
              <a:rPr lang="nl-NL" sz="1400"/>
              <a:t> </a:t>
            </a:r>
          </a:p>
          <a:p>
            <a:pPr algn="ctr"/>
            <a:r>
              <a:rPr lang="nl-NL" sz="1400"/>
              <a:t>Geboortezorg</a:t>
            </a:r>
          </a:p>
        </p:txBody>
      </p:sp>
      <p:sp>
        <p:nvSpPr>
          <p:cNvPr id="21" name="Tekstvak 20"/>
          <p:cNvSpPr txBox="1"/>
          <p:nvPr/>
        </p:nvSpPr>
        <p:spPr>
          <a:xfrm>
            <a:off x="5527930" y="3889859"/>
            <a:ext cx="9733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1400"/>
              <a:t>VIPP OPEN</a:t>
            </a:r>
          </a:p>
          <a:p>
            <a:pPr algn="ctr"/>
            <a:r>
              <a:rPr lang="nl-NL" sz="1400"/>
              <a:t>Huisartsen</a:t>
            </a:r>
          </a:p>
        </p:txBody>
      </p:sp>
      <p:sp>
        <p:nvSpPr>
          <p:cNvPr id="22" name="Tekstvak 21"/>
          <p:cNvSpPr txBox="1"/>
          <p:nvPr/>
        </p:nvSpPr>
        <p:spPr>
          <a:xfrm>
            <a:off x="7048248" y="3885745"/>
            <a:ext cx="26370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1400"/>
              <a:t>VIPP </a:t>
            </a:r>
            <a:r>
              <a:rPr lang="nl-NL" sz="1400" err="1"/>
              <a:t>InZicht</a:t>
            </a:r>
            <a:r>
              <a:rPr lang="nl-NL" sz="1400"/>
              <a:t> </a:t>
            </a:r>
          </a:p>
          <a:p>
            <a:pPr algn="ctr"/>
            <a:r>
              <a:rPr lang="nl-NL" sz="1400"/>
              <a:t>Verpleeghuizen en wijkverpleging</a:t>
            </a:r>
          </a:p>
        </p:txBody>
      </p:sp>
      <p:sp>
        <p:nvSpPr>
          <p:cNvPr id="23" name="Tekstvak 22"/>
          <p:cNvSpPr txBox="1"/>
          <p:nvPr/>
        </p:nvSpPr>
        <p:spPr>
          <a:xfrm>
            <a:off x="2748556" y="6215023"/>
            <a:ext cx="24406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1400"/>
              <a:t>VIPP5 </a:t>
            </a:r>
          </a:p>
          <a:p>
            <a:pPr algn="ctr"/>
            <a:r>
              <a:rPr lang="nl-NL" sz="1400"/>
              <a:t>Ziekenhuizen, </a:t>
            </a:r>
            <a:r>
              <a:rPr lang="nl-NL" sz="1400" err="1"/>
              <a:t>UMC’s</a:t>
            </a:r>
            <a:r>
              <a:rPr lang="nl-NL" sz="1400"/>
              <a:t>, klinieken</a:t>
            </a:r>
          </a:p>
        </p:txBody>
      </p:sp>
      <p:sp>
        <p:nvSpPr>
          <p:cNvPr id="3" name="Afgeronde rechthoek 2"/>
          <p:cNvSpPr/>
          <p:nvPr/>
        </p:nvSpPr>
        <p:spPr>
          <a:xfrm>
            <a:off x="6059971" y="5175430"/>
            <a:ext cx="5141343" cy="120414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hthoek 26"/>
          <p:cNvSpPr/>
          <p:nvPr/>
        </p:nvSpPr>
        <p:spPr>
          <a:xfrm>
            <a:off x="302421" y="5431357"/>
            <a:ext cx="1869450" cy="40295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Tekstvak 23"/>
          <p:cNvSpPr txBox="1"/>
          <p:nvPr/>
        </p:nvSpPr>
        <p:spPr>
          <a:xfrm>
            <a:off x="5992743" y="5292658"/>
            <a:ext cx="51245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nl-NL" b="1"/>
              <a:t>Beleidsdoel VWS: </a:t>
            </a:r>
          </a:p>
          <a:p>
            <a:pPr algn="ctr">
              <a:defRPr/>
            </a:pPr>
            <a:r>
              <a:rPr lang="nl-NL" i="1"/>
              <a:t>Per</a:t>
            </a:r>
            <a:r>
              <a:rPr lang="nl-NL"/>
              <a:t> </a:t>
            </a:r>
            <a:r>
              <a:rPr lang="nl-NL" i="1"/>
              <a:t>1 juli 2020 moeten patiënten digitaal toegang hebben tot hun medische gegevens</a:t>
            </a:r>
          </a:p>
          <a:p>
            <a:endParaRPr lang="nl-NL" i="1"/>
          </a:p>
        </p:txBody>
      </p:sp>
      <p:pic>
        <p:nvPicPr>
          <p:cNvPr id="25" name="Afbeelding 24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22" r="2630"/>
          <a:stretch/>
        </p:blipFill>
        <p:spPr>
          <a:xfrm>
            <a:off x="0" y="0"/>
            <a:ext cx="2474292" cy="6858000"/>
          </a:xfrm>
          <a:prstGeom prst="rect">
            <a:avLst/>
          </a:prstGeom>
        </p:spPr>
      </p:pic>
      <p:sp>
        <p:nvSpPr>
          <p:cNvPr id="28" name="Rechthoek 27"/>
          <p:cNvSpPr/>
          <p:nvPr/>
        </p:nvSpPr>
        <p:spPr>
          <a:xfrm>
            <a:off x="249244" y="5436625"/>
            <a:ext cx="1975803" cy="40295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37FDC54-25B1-4FEC-A886-2BFF79188F5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19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18176"/>
      </p:ext>
    </p:extLst>
  </p:cSld>
  <p:clrMapOvr>
    <a:masterClrMapping/>
  </p:clrMapOvr>
  <p:transition advTm="4192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6000" y="1477907"/>
            <a:ext cx="10923588" cy="757130"/>
          </a:xfrm>
        </p:spPr>
        <p:txBody>
          <a:bodyPr/>
          <a:lstStyle/>
          <a:p>
            <a:r>
              <a:rPr lang="nl-NL"/>
              <a:t>Bijlagen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/>
              <a:t>VIPP programma’s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3CA7457-9FFD-457C-9F5F-0A2D86C73E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671532"/>
      </p:ext>
    </p:extLst>
  </p:cSld>
  <p:clrMapOvr>
    <a:masterClrMapping/>
  </p:clrMapOvr>
  <p:transition advTm="1372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885899"/>
      </p:ext>
    </p:extLst>
  </p:cSld>
  <p:clrMapOvr>
    <a:masterClrMapping/>
  </p:clrMapOvr>
  <p:transition advTm="768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223235"/>
      </p:ext>
    </p:extLst>
  </p:cSld>
  <p:clrMapOvr>
    <a:masterClrMapping/>
  </p:clrMapOvr>
  <p:transition advTm="104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524460"/>
      </p:ext>
    </p:extLst>
  </p:cSld>
  <p:clrMapOvr>
    <a:masterClrMapping/>
  </p:clrMapOvr>
  <p:transition advTm="74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385393"/>
      </p:ext>
    </p:extLst>
  </p:cSld>
  <p:clrMapOvr>
    <a:masterClrMapping/>
  </p:clrMapOvr>
  <p:transition advTm="48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705171"/>
      </p:ext>
    </p:extLst>
  </p:cSld>
  <p:clrMapOvr>
    <a:masterClrMapping/>
  </p:clrMapOvr>
  <p:transition advTm="160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853654"/>
      </p:ext>
    </p:extLst>
  </p:cSld>
  <p:clrMapOvr>
    <a:masterClrMapping/>
  </p:clrMapOvr>
  <p:transition advTm="250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/>
          <p:cNvSpPr>
            <a:spLocks noGrp="1"/>
          </p:cNvSpPr>
          <p:nvPr>
            <p:ph type="dt" sz="half" idx="4294967295"/>
          </p:nvPr>
        </p:nvSpPr>
        <p:spPr>
          <a:xfrm>
            <a:off x="0" y="6480175"/>
            <a:ext cx="1770063" cy="377825"/>
          </a:xfrm>
        </p:spPr>
        <p:txBody>
          <a:bodyPr/>
          <a:lstStyle/>
          <a:p>
            <a:r>
              <a:rPr lang="nl-NL"/>
              <a:t>Dinsdag 15 Januari 2019</a:t>
            </a: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4294967295"/>
          </p:nvPr>
        </p:nvSpPr>
        <p:spPr>
          <a:xfrm>
            <a:off x="0" y="6480175"/>
            <a:ext cx="3576638" cy="377825"/>
          </a:xfrm>
        </p:spPr>
        <p:txBody>
          <a:bodyPr/>
          <a:lstStyle/>
          <a:p>
            <a:r>
              <a:rPr lang="nl-NL"/>
              <a:t>De juiste informatie veilig op de juiste plek</a:t>
            </a: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D2DA05DE-1113-48AA-B8D8-98F41BA150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979395"/>
      </p:ext>
    </p:extLst>
  </p:cSld>
  <p:clrMapOvr>
    <a:masterClrMapping/>
  </p:clrMapOvr>
  <p:transition advTm="2494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620296"/>
      </p:ext>
    </p:extLst>
  </p:cSld>
  <p:clrMapOvr>
    <a:masterClrMapping/>
  </p:clrMapOvr>
  <p:transition advTm="167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102983"/>
      </p:ext>
    </p:extLst>
  </p:cSld>
  <p:clrMapOvr>
    <a:masterClrMapping/>
  </p:clrMapOvr>
  <p:transition advTm="233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6E5C5D6E-69CB-2643-AE30-DCB1C7EC0B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38800" y="225804"/>
            <a:ext cx="6908578" cy="7434616"/>
          </a:xfrm>
          <a:prstGeom prst="rect">
            <a:avLst/>
          </a:prstGeom>
        </p:spPr>
      </p:pic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314D97A-E881-5445-81AE-11B27A5B799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12775" y="1472582"/>
            <a:ext cx="10945813" cy="15430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nl-NL" sz="6000"/>
              <a:t>Vriendelijk dank </a:t>
            </a:r>
          </a:p>
          <a:p>
            <a:pPr>
              <a:lnSpc>
                <a:spcPct val="80000"/>
              </a:lnSpc>
            </a:pPr>
            <a:r>
              <a:rPr lang="nl-NL" sz="6000"/>
              <a:t>voor uw aandacht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A7E77D38-CAB9-436A-912E-281560794006}"/>
              </a:ext>
            </a:extLst>
          </p:cNvPr>
          <p:cNvSpPr txBox="1"/>
          <p:nvPr/>
        </p:nvSpPr>
        <p:spPr>
          <a:xfrm>
            <a:off x="612774" y="3246120"/>
            <a:ext cx="50260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i="1"/>
              <a:t>Meer informatie:</a:t>
            </a:r>
          </a:p>
          <a:p>
            <a:r>
              <a:rPr lang="nl-NL" sz="2400" i="1">
                <a:hlinkClick r:id="rId6"/>
              </a:rPr>
              <a:t>www.informatieberaadzorg.nl</a:t>
            </a:r>
            <a:endParaRPr lang="nl-NL" sz="2400" i="1"/>
          </a:p>
          <a:p>
            <a:endParaRPr lang="nl-NL" sz="2400" i="1"/>
          </a:p>
          <a:p>
            <a:endParaRPr lang="nl-NL" sz="2400" i="1"/>
          </a:p>
          <a:p>
            <a:r>
              <a:rPr lang="nl-NL" sz="2400" i="1"/>
              <a:t>Maloe van Groeningen m.v.groeningen@minvws.nl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CDC0731E-2595-43AC-BEBC-E845E0800A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359019"/>
      </p:ext>
    </p:extLst>
  </p:cSld>
  <p:clrMapOvr>
    <a:masterClrMapping/>
  </p:clrMapOvr>
  <p:transition advTm="2023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0"/>
            <a:ext cx="11480800" cy="6858000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530577" y="372533"/>
            <a:ext cx="5576712" cy="76944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l-NL" sz="4400">
                <a:solidFill>
                  <a:srgbClr val="E17000"/>
                </a:solidFill>
              </a:rPr>
              <a:t>Gegevensuitwisseling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D019C83-71AA-4320-B66A-B59238A85D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954336"/>
      </p:ext>
    </p:extLst>
  </p:cSld>
  <p:clrMapOvr>
    <a:masterClrMapping/>
  </p:clrMapOvr>
  <p:transition advTm="6430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3657600" y="176981"/>
          <a:ext cx="7829755" cy="64450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3" name="Afbeelding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22" r="2630"/>
          <a:stretch/>
        </p:blipFill>
        <p:spPr>
          <a:xfrm>
            <a:off x="0" y="0"/>
            <a:ext cx="2427112" cy="6903156"/>
          </a:xfrm>
          <a:prstGeom prst="rect">
            <a:avLst/>
          </a:prstGeom>
        </p:spPr>
      </p:pic>
      <p:cxnSp>
        <p:nvCxnSpPr>
          <p:cNvPr id="4" name="Rechte verbindingslijn 3"/>
          <p:cNvCxnSpPr/>
          <p:nvPr/>
        </p:nvCxnSpPr>
        <p:spPr>
          <a:xfrm>
            <a:off x="2168013" y="929148"/>
            <a:ext cx="2389239" cy="58993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Rechte verbindingslijn 5"/>
          <p:cNvCxnSpPr/>
          <p:nvPr/>
        </p:nvCxnSpPr>
        <p:spPr>
          <a:xfrm>
            <a:off x="2168013" y="1666568"/>
            <a:ext cx="2389239" cy="175505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Rechte verbindingslijn 9"/>
          <p:cNvCxnSpPr/>
          <p:nvPr/>
        </p:nvCxnSpPr>
        <p:spPr>
          <a:xfrm flipV="1">
            <a:off x="2168013" y="1519084"/>
            <a:ext cx="2389239" cy="87015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Rechte verbindingslijn 11"/>
          <p:cNvCxnSpPr/>
          <p:nvPr/>
        </p:nvCxnSpPr>
        <p:spPr>
          <a:xfrm flipV="1">
            <a:off x="2168013" y="1519084"/>
            <a:ext cx="2389239" cy="179930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Rechte verbindingslijn 14"/>
          <p:cNvCxnSpPr/>
          <p:nvPr/>
        </p:nvCxnSpPr>
        <p:spPr>
          <a:xfrm flipV="1">
            <a:off x="2168013" y="3421626"/>
            <a:ext cx="2389239" cy="58993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Rechte verbindingslijn 16"/>
          <p:cNvCxnSpPr/>
          <p:nvPr/>
        </p:nvCxnSpPr>
        <p:spPr>
          <a:xfrm>
            <a:off x="2168013" y="4925961"/>
            <a:ext cx="2389239" cy="35396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Rechte verbindingslijn 18"/>
          <p:cNvCxnSpPr/>
          <p:nvPr/>
        </p:nvCxnSpPr>
        <p:spPr>
          <a:xfrm flipV="1">
            <a:off x="2168013" y="5279923"/>
            <a:ext cx="2389239" cy="35396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Rechte verbindingslijn 22"/>
          <p:cNvCxnSpPr/>
          <p:nvPr/>
        </p:nvCxnSpPr>
        <p:spPr>
          <a:xfrm flipV="1">
            <a:off x="2168013" y="1519084"/>
            <a:ext cx="2389239" cy="485221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28A9921-CA41-4D07-B385-8ECEB13DAC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98210"/>
      </p:ext>
    </p:extLst>
  </p:cSld>
  <p:clrMapOvr>
    <a:masterClrMapping/>
  </p:clrMapOvr>
  <p:transition advTm="2810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Regulier" charset="0"/>
                <a:ea typeface="+mn-ea"/>
                <a:cs typeface="+mn-cs"/>
              </a:rPr>
              <a:t>Dinsdag 15 Januari 2019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Regulier" charset="0"/>
                <a:ea typeface="+mn-ea"/>
                <a:cs typeface="+mn-cs"/>
              </a:rPr>
              <a:t>De juiste informatie veilig op de juiste plek</a:t>
            </a: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652" y="4411227"/>
            <a:ext cx="5245242" cy="2336242"/>
          </a:xfrm>
          <a:prstGeom prst="rect">
            <a:avLst/>
          </a:prstGeom>
        </p:spPr>
      </p:pic>
      <p:pic>
        <p:nvPicPr>
          <p:cNvPr id="12" name="Tijdelijke aanduiding voor afbeelding 11"/>
          <p:cNvPicPr>
            <a:picLocks noGrp="1" noChangeAspect="1"/>
          </p:cNvPicPr>
          <p:nvPr>
            <p:ph type="pic" sz="quarter" idx="1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9" b="919"/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D291B07-8070-4BC4-8B04-B504D75DD5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751811"/>
      </p:ext>
    </p:extLst>
  </p:cSld>
  <p:clrMapOvr>
    <a:masterClrMapping/>
  </p:clrMapOvr>
  <p:transition advTm="2277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292" y="0"/>
            <a:ext cx="9700752" cy="685800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22" r="2630"/>
          <a:stretch/>
        </p:blipFill>
        <p:spPr>
          <a:xfrm>
            <a:off x="0" y="0"/>
            <a:ext cx="2474292" cy="6858000"/>
          </a:xfrm>
          <a:prstGeom prst="rect">
            <a:avLst/>
          </a:prstGeom>
        </p:spPr>
      </p:pic>
      <p:sp>
        <p:nvSpPr>
          <p:cNvPr id="6" name="Rechthoek 5"/>
          <p:cNvSpPr/>
          <p:nvPr/>
        </p:nvSpPr>
        <p:spPr>
          <a:xfrm>
            <a:off x="214489" y="712378"/>
            <a:ext cx="1975803" cy="40295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C575A9D-0B25-470A-879C-86D2AEE4507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5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831140"/>
      </p:ext>
    </p:extLst>
  </p:cSld>
  <p:clrMapOvr>
    <a:masterClrMapping/>
  </p:clrMapOvr>
  <p:transition advTm="2124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afbeelding 4"/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F43573C-80C3-4032-B133-0E1D75CD27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273727"/>
      </p:ext>
    </p:extLst>
  </p:cSld>
  <p:clrMapOvr>
    <a:masterClrMapping/>
  </p:clrMapOvr>
  <p:transition advTm="4133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40133" y="186559"/>
            <a:ext cx="5062800" cy="1008000"/>
          </a:xfrm>
        </p:spPr>
        <p:txBody>
          <a:bodyPr/>
          <a:lstStyle/>
          <a:p>
            <a:r>
              <a:rPr lang="nl-NL" sz="3200"/>
              <a:t>Samenwerken met de zorg</a:t>
            </a:r>
          </a:p>
        </p:txBody>
      </p:sp>
      <p:pic>
        <p:nvPicPr>
          <p:cNvPr id="14" name="Tijdelijke aanduiding voor afbeelding 13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57" t="2687" b="2687"/>
          <a:stretch/>
        </p:blipFill>
        <p:spPr>
          <a:xfrm>
            <a:off x="5711678" y="0"/>
            <a:ext cx="6480322" cy="6858000"/>
          </a:xfrm>
        </p:spPr>
      </p:pic>
      <p:pic>
        <p:nvPicPr>
          <p:cNvPr id="15" name="Afbeelding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628" y="3939195"/>
            <a:ext cx="1587937" cy="1587937"/>
          </a:xfrm>
          <a:prstGeom prst="rect">
            <a:avLst/>
          </a:prstGeom>
        </p:spPr>
      </p:pic>
      <p:pic>
        <p:nvPicPr>
          <p:cNvPr id="16" name="Afbeelding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74" y="1721554"/>
            <a:ext cx="1586741" cy="1586741"/>
          </a:xfrm>
          <a:prstGeom prst="rect">
            <a:avLst/>
          </a:prstGeom>
        </p:spPr>
      </p:pic>
      <p:pic>
        <p:nvPicPr>
          <p:cNvPr id="17" name="Afbeelding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956" y="1721555"/>
            <a:ext cx="1586742" cy="1586742"/>
          </a:xfrm>
          <a:prstGeom prst="rect">
            <a:avLst/>
          </a:prstGeom>
        </p:spPr>
      </p:pic>
      <p:pic>
        <p:nvPicPr>
          <p:cNvPr id="18" name="Afbeelding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48" y="3939196"/>
            <a:ext cx="1587936" cy="1587936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>
            <a:off x="616478" y="3308295"/>
            <a:ext cx="2056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/>
              <a:t>Medicatieveiligheid</a:t>
            </a:r>
          </a:p>
        </p:txBody>
      </p:sp>
      <p:sp>
        <p:nvSpPr>
          <p:cNvPr id="12" name="Tekstvak 11"/>
          <p:cNvSpPr txBox="1"/>
          <p:nvPr/>
        </p:nvSpPr>
        <p:spPr>
          <a:xfrm>
            <a:off x="2972256" y="3294835"/>
            <a:ext cx="1720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/>
              <a:t>Patiënt Centraal</a:t>
            </a:r>
          </a:p>
        </p:txBody>
      </p:sp>
      <p:sp>
        <p:nvSpPr>
          <p:cNvPr id="13" name="Tekstvak 12"/>
          <p:cNvSpPr txBox="1"/>
          <p:nvPr/>
        </p:nvSpPr>
        <p:spPr>
          <a:xfrm>
            <a:off x="1008411" y="5527132"/>
            <a:ext cx="1252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/>
              <a:t>Overdracht</a:t>
            </a:r>
          </a:p>
        </p:txBody>
      </p:sp>
      <p:sp>
        <p:nvSpPr>
          <p:cNvPr id="19" name="Tekstvak 18"/>
          <p:cNvSpPr txBox="1"/>
          <p:nvPr/>
        </p:nvSpPr>
        <p:spPr>
          <a:xfrm>
            <a:off x="3198792" y="5531942"/>
            <a:ext cx="1242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/>
              <a:t>Hergebruik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B4DCA62-91FA-4C23-A69F-26609D3D46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250365"/>
      </p:ext>
    </p:extLst>
  </p:cSld>
  <p:clrMapOvr>
    <a:masterClrMapping/>
  </p:clrMapOvr>
  <p:transition advTm="1313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jdelijke aanduiding voor afbeelding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" r="1369"/>
          <a:stretch/>
        </p:blipFill>
        <p:spPr>
          <a:xfrm>
            <a:off x="0" y="-79022"/>
            <a:ext cx="12203289" cy="6937022"/>
          </a:xfr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A8390BA-40B1-4AD6-8E9F-B32939B6C4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541533"/>
      </p:ext>
    </p:extLst>
  </p:cSld>
  <p:clrMapOvr>
    <a:masterClrMapping/>
  </p:clrMapOvr>
  <p:transition advTm="7773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inVWS-COVERS">
  <a:themeElements>
    <a:clrScheme name="VWS Kleurenthema">
      <a:dk1>
        <a:srgbClr val="000000"/>
      </a:dk1>
      <a:lt1>
        <a:srgbClr val="FFFFFF"/>
      </a:lt1>
      <a:dk2>
        <a:srgbClr val="E17000"/>
      </a:dk2>
      <a:lt2>
        <a:srgbClr val="8FCAE7"/>
      </a:lt2>
      <a:accent1>
        <a:srgbClr val="42145F"/>
      </a:accent1>
      <a:accent2>
        <a:srgbClr val="D52B1E"/>
      </a:accent2>
      <a:accent3>
        <a:srgbClr val="F092CD"/>
      </a:accent3>
      <a:accent4>
        <a:srgbClr val="777C00"/>
      </a:accent4>
      <a:accent5>
        <a:srgbClr val="673327"/>
      </a:accent5>
      <a:accent6>
        <a:srgbClr val="FFFFFF"/>
      </a:accent6>
      <a:hlink>
        <a:srgbClr val="7EBEE1"/>
      </a:hlink>
      <a:folHlink>
        <a:srgbClr val="E170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8#335-VWS-PPT-template algemeen" id="{EE04B48C-0B1C-B04C-830B-929305E7BA82}" vid="{71730A3F-BD10-1C4E-968C-CDF6E88D61E9}"/>
    </a:ext>
  </a:extLst>
</a:theme>
</file>

<file path=ppt/theme/theme2.xml><?xml version="1.0" encoding="utf-8"?>
<a:theme xmlns:a="http://schemas.openxmlformats.org/drawingml/2006/main" name="MinVWS-Hoofdstuk slides">
  <a:themeElements>
    <a:clrScheme name="VWS Kleurenthema">
      <a:dk1>
        <a:srgbClr val="000000"/>
      </a:dk1>
      <a:lt1>
        <a:srgbClr val="FFFFFF"/>
      </a:lt1>
      <a:dk2>
        <a:srgbClr val="E17000"/>
      </a:dk2>
      <a:lt2>
        <a:srgbClr val="8FCAE7"/>
      </a:lt2>
      <a:accent1>
        <a:srgbClr val="42145F"/>
      </a:accent1>
      <a:accent2>
        <a:srgbClr val="D52B1E"/>
      </a:accent2>
      <a:accent3>
        <a:srgbClr val="F092CD"/>
      </a:accent3>
      <a:accent4>
        <a:srgbClr val="777C00"/>
      </a:accent4>
      <a:accent5>
        <a:srgbClr val="673327"/>
      </a:accent5>
      <a:accent6>
        <a:srgbClr val="FFFFFF"/>
      </a:accent6>
      <a:hlink>
        <a:srgbClr val="7EBEE1"/>
      </a:hlink>
      <a:folHlink>
        <a:srgbClr val="E170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8#335-VWS-PPT-template algemeen" id="{EE04B48C-0B1C-B04C-830B-929305E7BA82}" vid="{63B7A555-3A4D-3D43-9685-223976AB85FD}"/>
    </a:ext>
  </a:extLst>
</a:theme>
</file>

<file path=ppt/theme/theme3.xml><?xml version="1.0" encoding="utf-8"?>
<a:theme xmlns:a="http://schemas.openxmlformats.org/drawingml/2006/main" name="MinVWS-Binnnenwerk">
  <a:themeElements>
    <a:clrScheme name="VWS Kleurenthema">
      <a:dk1>
        <a:srgbClr val="000000"/>
      </a:dk1>
      <a:lt1>
        <a:srgbClr val="FFFFFF"/>
      </a:lt1>
      <a:dk2>
        <a:srgbClr val="E17000"/>
      </a:dk2>
      <a:lt2>
        <a:srgbClr val="8FCAE7"/>
      </a:lt2>
      <a:accent1>
        <a:srgbClr val="42145F"/>
      </a:accent1>
      <a:accent2>
        <a:srgbClr val="D52B1E"/>
      </a:accent2>
      <a:accent3>
        <a:srgbClr val="F092CD"/>
      </a:accent3>
      <a:accent4>
        <a:srgbClr val="777C00"/>
      </a:accent4>
      <a:accent5>
        <a:srgbClr val="673327"/>
      </a:accent5>
      <a:accent6>
        <a:srgbClr val="FFFFFF"/>
      </a:accent6>
      <a:hlink>
        <a:srgbClr val="7EBEE1"/>
      </a:hlink>
      <a:folHlink>
        <a:srgbClr val="E170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8#335-VWS-PPT-template algemeen" id="{EE04B48C-0B1C-B04C-830B-929305E7BA82}" vid="{4C898E26-544E-C74B-B391-56705EBD35A9}"/>
    </a:ext>
  </a:extLst>
</a:theme>
</file>

<file path=ppt/theme/theme4.xml><?xml version="1.0" encoding="utf-8"?>
<a:theme xmlns:a="http://schemas.openxmlformats.org/drawingml/2006/main" name="MinVWS-Afsluiter">
  <a:themeElements>
    <a:clrScheme name="VWS Kleurenthema">
      <a:dk1>
        <a:srgbClr val="000000"/>
      </a:dk1>
      <a:lt1>
        <a:srgbClr val="FFFFFF"/>
      </a:lt1>
      <a:dk2>
        <a:srgbClr val="E17000"/>
      </a:dk2>
      <a:lt2>
        <a:srgbClr val="8FCAE7"/>
      </a:lt2>
      <a:accent1>
        <a:srgbClr val="42145F"/>
      </a:accent1>
      <a:accent2>
        <a:srgbClr val="D52B1E"/>
      </a:accent2>
      <a:accent3>
        <a:srgbClr val="F092CD"/>
      </a:accent3>
      <a:accent4>
        <a:srgbClr val="777C00"/>
      </a:accent4>
      <a:accent5>
        <a:srgbClr val="673327"/>
      </a:accent5>
      <a:accent6>
        <a:srgbClr val="FFFFFF"/>
      </a:accent6>
      <a:hlink>
        <a:srgbClr val="7EBEE1"/>
      </a:hlink>
      <a:folHlink>
        <a:srgbClr val="E170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8#335-VWS-PPT-template algemeen" id="{EE04B48C-0B1C-B04C-830B-929305E7BA82}" vid="{59A1C9BC-6993-274F-ACDA-CF3D1E62E0E6}"/>
    </a:ext>
  </a:extLst>
</a:theme>
</file>

<file path=ppt/theme/theme5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C1045EDA8D67A4EB6F26FF94BD41628" ma:contentTypeVersion="12" ma:contentTypeDescription="Een nieuw document maken." ma:contentTypeScope="" ma:versionID="91c572289f6778c1be742dca9bf0f1af">
  <xsd:schema xmlns:xsd="http://www.w3.org/2001/XMLSchema" xmlns:xs="http://www.w3.org/2001/XMLSchema" xmlns:p="http://schemas.microsoft.com/office/2006/metadata/properties" xmlns:ns2="052491e7-160f-4276-90aa-33f3c65f302c" xmlns:ns3="666c30f7-0667-437b-9473-fdb70793e4e3" targetNamespace="http://schemas.microsoft.com/office/2006/metadata/properties" ma:root="true" ma:fieldsID="ad2a8580cea8be1f393c0ea434113d8b" ns2:_="" ns3:_="">
    <xsd:import namespace="052491e7-160f-4276-90aa-33f3c65f302c"/>
    <xsd:import namespace="666c30f7-0667-437b-9473-fdb70793e4e3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ServiceOCR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2491e7-160f-4276-90aa-33f3c65f302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6c30f7-0667-437b-9473-fdb70793e4e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6D10FC9-5EBE-4BAC-85E5-8F9D6EE1599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52491e7-160f-4276-90aa-33f3c65f302c"/>
    <ds:schemaRef ds:uri="666c30f7-0667-437b-9473-fdb70793e4e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8331EC7-6436-4B7E-B6D2-D6038A64C588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B1081EAF-28DB-45DC-8959-4823B24AE2B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18-335-vws-ppt-template-algemeen</Template>
  <TotalTime>36</TotalTime>
  <Words>273</Words>
  <Application>Microsoft Office PowerPoint</Application>
  <PresentationFormat>Breedbeeld</PresentationFormat>
  <Paragraphs>82</Paragraphs>
  <Slides>22</Slides>
  <Notes>4</Notes>
  <HiddenSlides>0</HiddenSlides>
  <MMClips>14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4</vt:i4>
      </vt:variant>
      <vt:variant>
        <vt:lpstr>Diatitels</vt:lpstr>
      </vt:variant>
      <vt:variant>
        <vt:i4>22</vt:i4>
      </vt:variant>
    </vt:vector>
  </HeadingPairs>
  <TitlesOfParts>
    <vt:vector size="32" baseType="lpstr">
      <vt:lpstr>.AppleSystemUIFont</vt:lpstr>
      <vt:lpstr>Arial</vt:lpstr>
      <vt:lpstr>Calibri</vt:lpstr>
      <vt:lpstr>Calibri Regulier</vt:lpstr>
      <vt:lpstr>Verdana</vt:lpstr>
      <vt:lpstr>Wingdings</vt:lpstr>
      <vt:lpstr>MinVWS-COVERS</vt:lpstr>
      <vt:lpstr>MinVWS-Hoofdstuk slides</vt:lpstr>
      <vt:lpstr>MinVWS-Binnnenwerk</vt:lpstr>
      <vt:lpstr>MinVWS-Afsluiter</vt:lpstr>
      <vt:lpstr>Het Informatieberaad en de 4 outcomedoelen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Samenwerken met de zorg</vt:lpstr>
      <vt:lpstr>PowerPoint-presentatie</vt:lpstr>
      <vt:lpstr>Wat levert het Informatieberaad op?</vt:lpstr>
      <vt:lpstr>PowerPoint-presentatie</vt:lpstr>
      <vt:lpstr>PowerPoint-presentatie</vt:lpstr>
      <vt:lpstr>Bijlagen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Rijksoverheid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 naam van de presentatie  over maximaal twee regels</dc:title>
  <dc:creator>Groeningen, M. van (Maloe)</dc:creator>
  <cp:lastModifiedBy>Anneke Kamer</cp:lastModifiedBy>
  <cp:revision>1</cp:revision>
  <dcterms:created xsi:type="dcterms:W3CDTF">2019-07-05T18:32:13Z</dcterms:created>
  <dcterms:modified xsi:type="dcterms:W3CDTF">2020-06-23T12:03:35Z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0x010100BC1045EDA8D67A4EB6F26FF94BD41628</vt:lpwstr>
  </property>
</Properties>
</file>